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6" r:id="rId2"/>
  </p:sldMasterIdLst>
  <p:notesMasterIdLst>
    <p:notesMasterId r:id="rId23"/>
  </p:notesMasterIdLst>
  <p:handoutMasterIdLst>
    <p:handoutMasterId r:id="rId24"/>
  </p:handoutMasterIdLst>
  <p:sldIdLst>
    <p:sldId id="265" r:id="rId3"/>
    <p:sldId id="266" r:id="rId4"/>
    <p:sldId id="267" r:id="rId5"/>
    <p:sldId id="268" r:id="rId6"/>
    <p:sldId id="269" r:id="rId7"/>
    <p:sldId id="270" r:id="rId8"/>
    <p:sldId id="272" r:id="rId9"/>
    <p:sldId id="273" r:id="rId10"/>
    <p:sldId id="274" r:id="rId11"/>
    <p:sldId id="275" r:id="rId12"/>
    <p:sldId id="278" r:id="rId13"/>
    <p:sldId id="279" r:id="rId14"/>
    <p:sldId id="281" r:id="rId15"/>
    <p:sldId id="282" r:id="rId16"/>
    <p:sldId id="284" r:id="rId17"/>
    <p:sldId id="283" r:id="rId18"/>
    <p:sldId id="285" r:id="rId19"/>
    <p:sldId id="286" r:id="rId20"/>
    <p:sldId id="287" r:id="rId21"/>
    <p:sldId id="28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 showGuides="1">
      <p:cViewPr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120904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6604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6401859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6"/>
            <a:ext cx="58928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733800"/>
            <a:ext cx="58928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2" y="-30478"/>
            <a:ext cx="120903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12192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12192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12192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621365"/>
            <a:ext cx="110744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609600" y="4463568"/>
            <a:ext cx="110744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73051"/>
            <a:ext cx="7315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2007129" y="3221207"/>
            <a:ext cx="3017520" cy="10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901952"/>
            <a:ext cx="316992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3552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67200" y="381000"/>
            <a:ext cx="74168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2007129" y="3221207"/>
            <a:ext cx="3017520" cy="10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" y="1905000"/>
            <a:ext cx="316992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6600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99136" y="137160"/>
            <a:ext cx="1182624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12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4EAB7D7-3608-4730-B2E2-670834DF882C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4831" y="6312409"/>
            <a:ext cx="4642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12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0VLK4gyUS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SIGURNOST NA INTERNETU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Jakov </a:t>
            </a:r>
            <a:r>
              <a:rPr lang="hr-HR" dirty="0" err="1" smtClean="0"/>
              <a:t>Vujeva</a:t>
            </a:r>
            <a:r>
              <a:rPr lang="hr-HR" dirty="0" smtClean="0"/>
              <a:t> i Dino </a:t>
            </a:r>
            <a:r>
              <a:rPr lang="hr-HR" dirty="0" err="1" smtClean="0"/>
              <a:t>Veršić</a:t>
            </a:r>
            <a:endParaRPr lang="hr-HR" dirty="0"/>
          </a:p>
          <a:p>
            <a:r>
              <a:rPr lang="hr-HR" dirty="0" smtClean="0"/>
              <a:t>8. veljače, 2018.</a:t>
            </a:r>
          </a:p>
          <a:p>
            <a:r>
              <a:rPr lang="hr-HR" dirty="0" smtClean="0"/>
              <a:t>Prezentacija za učenike 4. razreda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0395" y="399197"/>
            <a:ext cx="2145978" cy="2213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29" y="310786"/>
            <a:ext cx="3227715" cy="1687924"/>
          </a:xfrm>
        </p:spPr>
        <p:txBody>
          <a:bodyPr>
            <a:normAutofit/>
          </a:bodyPr>
          <a:lstStyle/>
          <a:p>
            <a:r>
              <a:rPr lang="en-US" dirty="0"/>
              <a:t>OPASNOSTI S INTERNETA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711" y="1903752"/>
            <a:ext cx="7146689" cy="2446180"/>
          </a:xfrm>
        </p:spPr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dirty="0"/>
              <a:t>Spyware</a:t>
            </a:r>
            <a:r>
              <a:rPr lang="en-US" sz="2400" dirty="0"/>
              <a:t> - </a:t>
            </a:r>
            <a:r>
              <a:rPr lang="en-US" sz="2400" dirty="0" err="1"/>
              <a:t>programi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prate </a:t>
            </a:r>
            <a:r>
              <a:rPr lang="en-US" sz="2400" dirty="0" err="1"/>
              <a:t>što</a:t>
            </a:r>
            <a:r>
              <a:rPr lang="en-US" sz="2400" dirty="0"/>
              <a:t> </a:t>
            </a:r>
            <a:r>
              <a:rPr lang="en-US" sz="2400" dirty="0" err="1"/>
              <a:t>radite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računalu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o tome </a:t>
            </a:r>
            <a:r>
              <a:rPr lang="en-US" sz="2400" dirty="0" err="1"/>
              <a:t>obavještavaju</a:t>
            </a:r>
            <a:r>
              <a:rPr lang="en-US" sz="2400" dirty="0"/>
              <a:t> </a:t>
            </a:r>
            <a:r>
              <a:rPr lang="en-US" sz="2400" dirty="0" err="1"/>
              <a:t>nekog</a:t>
            </a:r>
            <a:r>
              <a:rPr lang="en-US" sz="2400" dirty="0"/>
              <a:t> </a:t>
            </a:r>
            <a:r>
              <a:rPr lang="en-US" sz="2400" dirty="0" err="1"/>
              <a:t>drugog</a:t>
            </a:r>
            <a:r>
              <a:rPr lang="en-US" sz="2400" dirty="0" smtClean="0"/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err="1"/>
              <a:t>Široka</a:t>
            </a:r>
            <a:r>
              <a:rPr lang="en-US" sz="2400" dirty="0"/>
              <a:t> </a:t>
            </a:r>
            <a:r>
              <a:rPr lang="en-US" sz="2400" dirty="0" err="1"/>
              <a:t>kategorija</a:t>
            </a:r>
            <a:r>
              <a:rPr lang="en-US" sz="2400" dirty="0"/>
              <a:t> </a:t>
            </a:r>
            <a:r>
              <a:rPr lang="en-US" sz="2400" dirty="0" err="1"/>
              <a:t>malwarea</a:t>
            </a:r>
            <a:r>
              <a:rPr lang="en-US" sz="2400" dirty="0"/>
              <a:t> </a:t>
            </a:r>
            <a:r>
              <a:rPr lang="en-US" sz="2400" dirty="0" err="1"/>
              <a:t>čija</a:t>
            </a:r>
            <a:r>
              <a:rPr lang="en-US" sz="2400" dirty="0"/>
              <a:t> je </a:t>
            </a:r>
            <a:r>
              <a:rPr lang="en-US" sz="2400" dirty="0" err="1"/>
              <a:t>namjena</a:t>
            </a:r>
            <a:r>
              <a:rPr lang="en-US" sz="2400" dirty="0"/>
              <a:t> </a:t>
            </a:r>
            <a:r>
              <a:rPr lang="en-US" sz="2400" dirty="0" err="1"/>
              <a:t>presretanje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preuzimanje</a:t>
            </a:r>
            <a:r>
              <a:rPr lang="en-US" sz="2400" dirty="0"/>
              <a:t> </a:t>
            </a:r>
            <a:r>
              <a:rPr lang="en-US" sz="2400" dirty="0" err="1"/>
              <a:t>djelomične</a:t>
            </a:r>
            <a:r>
              <a:rPr lang="en-US" sz="2400" dirty="0"/>
              <a:t> </a:t>
            </a:r>
            <a:r>
              <a:rPr lang="en-US" sz="2400" dirty="0" err="1"/>
              <a:t>kontrole</a:t>
            </a:r>
            <a:r>
              <a:rPr lang="en-US" sz="2400" dirty="0"/>
              <a:t> </a:t>
            </a:r>
            <a:r>
              <a:rPr lang="en-US" sz="2400" dirty="0" err="1"/>
              <a:t>rada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računalu</a:t>
            </a:r>
            <a:r>
              <a:rPr lang="en-US" sz="2400" dirty="0"/>
              <a:t> bez </a:t>
            </a:r>
            <a:r>
              <a:rPr lang="en-US" sz="2400" dirty="0" err="1"/>
              <a:t>znanja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dozvole</a:t>
            </a:r>
            <a:r>
              <a:rPr lang="en-US" sz="2400" dirty="0"/>
              <a:t> </a:t>
            </a:r>
            <a:r>
              <a:rPr lang="en-US" sz="2400" dirty="0" err="1"/>
              <a:t>korisnika</a:t>
            </a:r>
            <a:r>
              <a:rPr lang="en-US" sz="2400" dirty="0"/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524250"/>
            <a:ext cx="59055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571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224" y="418010"/>
            <a:ext cx="7133628" cy="721273"/>
          </a:xfrm>
        </p:spPr>
        <p:txBody>
          <a:bodyPr>
            <a:normAutofit/>
          </a:bodyPr>
          <a:lstStyle/>
          <a:p>
            <a:r>
              <a:rPr lang="en-US" dirty="0"/>
              <a:t>CYBERBULLYING - NASILJE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4724" y="1084278"/>
            <a:ext cx="7720147" cy="5058048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Internetsko</a:t>
            </a:r>
            <a:r>
              <a:rPr lang="en-US" sz="2400" dirty="0"/>
              <a:t> </a:t>
            </a:r>
            <a:r>
              <a:rPr lang="en-US" sz="2400" dirty="0" err="1"/>
              <a:t>nasilje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 smtClean="0"/>
              <a:t>Cyberbull</a:t>
            </a:r>
            <a:r>
              <a:rPr lang="hr-HR" sz="2400" dirty="0" smtClean="0"/>
              <a:t>y</a:t>
            </a:r>
            <a:r>
              <a:rPr lang="en-US" sz="2400" dirty="0" err="1" smtClean="0"/>
              <a:t>ing</a:t>
            </a:r>
            <a:r>
              <a:rPr lang="en-US" sz="2400" dirty="0" smtClean="0"/>
              <a:t> </a:t>
            </a:r>
            <a:r>
              <a:rPr lang="en-US" sz="2400" dirty="0"/>
              <a:t>je </a:t>
            </a:r>
            <a:r>
              <a:rPr lang="en-US" sz="2400" dirty="0" err="1"/>
              <a:t>nasilje</a:t>
            </a:r>
            <a:r>
              <a:rPr lang="en-US" sz="2400" dirty="0"/>
              <a:t> </a:t>
            </a:r>
            <a:r>
              <a:rPr lang="en-US" sz="2400" dirty="0" err="1"/>
              <a:t>pomoću</a:t>
            </a:r>
            <a:r>
              <a:rPr lang="en-US" sz="2400" dirty="0"/>
              <a:t> </a:t>
            </a:r>
            <a:r>
              <a:rPr lang="en-US" sz="2400" dirty="0" err="1"/>
              <a:t>kompjutera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mobitela</a:t>
            </a:r>
            <a:endParaRPr lang="en-US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Posljedice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gore </a:t>
            </a:r>
            <a:r>
              <a:rPr lang="en-US" sz="2400" dirty="0" err="1"/>
              <a:t>nego</a:t>
            </a:r>
            <a:r>
              <a:rPr lang="en-US" sz="2400" dirty="0"/>
              <a:t> </a:t>
            </a:r>
            <a:r>
              <a:rPr lang="en-US" sz="2400" dirty="0" err="1"/>
              <a:t>kod</a:t>
            </a:r>
            <a:r>
              <a:rPr lang="en-US" sz="2400" dirty="0"/>
              <a:t> “</a:t>
            </a:r>
            <a:r>
              <a:rPr lang="en-US" sz="2400" dirty="0" err="1"/>
              <a:t>klasičnog</a:t>
            </a:r>
            <a:r>
              <a:rPr lang="en-US" sz="2400" dirty="0"/>
              <a:t>” </a:t>
            </a:r>
            <a:r>
              <a:rPr lang="en-US" sz="2400" dirty="0" err="1"/>
              <a:t>nasilja</a:t>
            </a:r>
            <a:endParaRPr lang="en-US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2400" dirty="0"/>
              <a:t>Napad se dešava kad maloljetnik: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400" dirty="0" err="1"/>
              <a:t>Šalje</a:t>
            </a:r>
            <a:r>
              <a:rPr lang="en-US" sz="2400" dirty="0"/>
              <a:t> </a:t>
            </a:r>
            <a:r>
              <a:rPr lang="en-US" sz="2400" dirty="0" err="1"/>
              <a:t>uznemirujuće</a:t>
            </a:r>
            <a:r>
              <a:rPr lang="en-US" sz="2400" dirty="0"/>
              <a:t> </a:t>
            </a:r>
            <a:r>
              <a:rPr lang="en-US" sz="2400" dirty="0" err="1"/>
              <a:t>poruke</a:t>
            </a:r>
            <a:r>
              <a:rPr lang="en-US" sz="2400" dirty="0"/>
              <a:t> </a:t>
            </a:r>
            <a:r>
              <a:rPr lang="en-US" sz="2400" dirty="0" err="1"/>
              <a:t>mobitelom</a:t>
            </a:r>
            <a:r>
              <a:rPr lang="en-US" sz="2400" dirty="0" smtClean="0"/>
              <a:t>,…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400" dirty="0" err="1"/>
              <a:t>Ukrade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promijeni</a:t>
            </a:r>
            <a:r>
              <a:rPr lang="en-US" sz="2400" dirty="0"/>
              <a:t> </a:t>
            </a:r>
            <a:r>
              <a:rPr lang="en-US" sz="2400" dirty="0" err="1"/>
              <a:t>lozinku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nadimak</a:t>
            </a:r>
            <a:endParaRPr lang="en-US" sz="2400" dirty="0"/>
          </a:p>
          <a:p>
            <a:pPr marL="342900" indent="-342900">
              <a:buFont typeface="+mj-lt"/>
              <a:buAutoNum type="alphaLcParenR"/>
            </a:pPr>
            <a:r>
              <a:rPr lang="en-US" sz="2400" dirty="0" err="1"/>
              <a:t>Objavljuje</a:t>
            </a:r>
            <a:r>
              <a:rPr lang="en-US" sz="2400" dirty="0"/>
              <a:t> </a:t>
            </a:r>
            <a:r>
              <a:rPr lang="en-US" sz="2400" dirty="0" err="1"/>
              <a:t>privatne</a:t>
            </a:r>
            <a:r>
              <a:rPr lang="en-US" sz="2400" dirty="0"/>
              <a:t> </a:t>
            </a:r>
            <a:r>
              <a:rPr lang="en-US" sz="2400" dirty="0" err="1"/>
              <a:t>podatke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neistine</a:t>
            </a:r>
            <a:endParaRPr lang="en-US" sz="2400" dirty="0"/>
          </a:p>
          <a:p>
            <a:pPr marL="342900" indent="-342900">
              <a:buFont typeface="+mj-lt"/>
              <a:buAutoNum type="alphaLcParenR"/>
            </a:pPr>
            <a:r>
              <a:rPr lang="en-US" sz="2400" dirty="0" err="1"/>
              <a:t>Šalje</a:t>
            </a:r>
            <a:r>
              <a:rPr lang="en-US" sz="2400" dirty="0"/>
              <a:t> </a:t>
            </a:r>
            <a:r>
              <a:rPr lang="en-US" sz="2400" dirty="0" err="1"/>
              <a:t>uznemirujuće</a:t>
            </a:r>
            <a:r>
              <a:rPr lang="en-US" sz="2400" dirty="0"/>
              <a:t> </a:t>
            </a:r>
            <a:r>
              <a:rPr lang="en-US" sz="2400" dirty="0" err="1"/>
              <a:t>slike</a:t>
            </a:r>
            <a:endParaRPr lang="en-US" sz="2400" dirty="0"/>
          </a:p>
          <a:p>
            <a:pPr marL="342900" indent="-342900">
              <a:buFont typeface="+mj-lt"/>
              <a:buAutoNum type="alphaLcParenR"/>
            </a:pPr>
            <a:r>
              <a:rPr lang="en-US" sz="2400" dirty="0" err="1"/>
              <a:t>Šalje</a:t>
            </a:r>
            <a:r>
              <a:rPr lang="en-US" sz="2400" dirty="0"/>
              <a:t> </a:t>
            </a:r>
            <a:r>
              <a:rPr lang="en-US" sz="2400" dirty="0" err="1"/>
              <a:t>viruse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e-mail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mobitel</a:t>
            </a:r>
            <a:endParaRPr lang="en-US" sz="2400" dirty="0"/>
          </a:p>
          <a:p>
            <a:pPr marL="342900" indent="-342900">
              <a:buFont typeface="+mj-lt"/>
              <a:buAutoNum type="alphaLcParenR"/>
            </a:pPr>
            <a:r>
              <a:rPr lang="en-US" sz="2400" dirty="0" err="1"/>
              <a:t>Šalje</a:t>
            </a:r>
            <a:r>
              <a:rPr lang="en-US" sz="2400" dirty="0"/>
              <a:t> </a:t>
            </a:r>
            <a:r>
              <a:rPr lang="en-US" sz="2400" dirty="0" err="1"/>
              <a:t>pornografiju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neželjenu</a:t>
            </a:r>
            <a:r>
              <a:rPr lang="en-US" sz="2400" dirty="0"/>
              <a:t> </a:t>
            </a:r>
            <a:r>
              <a:rPr lang="en-US" sz="2400" dirty="0" err="1"/>
              <a:t>poštu</a:t>
            </a:r>
            <a:endParaRPr lang="en-US" sz="2400" dirty="0"/>
          </a:p>
          <a:p>
            <a:pPr marL="342900" indent="-342900">
              <a:buFont typeface="+mj-lt"/>
              <a:buAutoNum type="alphaLcParenR"/>
            </a:pPr>
            <a:r>
              <a:rPr lang="en-US" sz="2400" dirty="0" err="1"/>
              <a:t>Lažno</a:t>
            </a:r>
            <a:r>
              <a:rPr lang="en-US" sz="2400" dirty="0"/>
              <a:t> se </a:t>
            </a:r>
            <a:r>
              <a:rPr lang="en-US" sz="2400" dirty="0" err="1"/>
              <a:t>predstavlja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drugo</a:t>
            </a:r>
            <a:r>
              <a:rPr lang="en-US" sz="2400" dirty="0"/>
              <a:t> </a:t>
            </a:r>
            <a:r>
              <a:rPr lang="en-US" sz="2400" dirty="0" err="1"/>
              <a:t>dijete</a:t>
            </a:r>
            <a:endParaRPr lang="en-US" sz="2400" dirty="0"/>
          </a:p>
          <a:p>
            <a:pPr marL="342900" indent="-342900">
              <a:buFont typeface="+mj-lt"/>
              <a:buAutoNum type="alphaLcParenR"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660" y="1596921"/>
            <a:ext cx="705802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583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895" y="666206"/>
            <a:ext cx="7002998" cy="736014"/>
          </a:xfrm>
        </p:spPr>
        <p:txBody>
          <a:bodyPr>
            <a:normAutofit/>
          </a:bodyPr>
          <a:lstStyle/>
          <a:p>
            <a:r>
              <a:rPr lang="en-US" dirty="0"/>
              <a:t>CYBERBULLYING - </a:t>
            </a:r>
            <a:r>
              <a:rPr lang="en-US" dirty="0" err="1"/>
              <a:t>preventiva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021" y="1395993"/>
            <a:ext cx="6727372" cy="524465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BUDI PAŽLJIV /A </a:t>
            </a:r>
            <a:r>
              <a:rPr lang="en-US" sz="2400" dirty="0" err="1"/>
              <a:t>kome</a:t>
            </a:r>
            <a:r>
              <a:rPr lang="en-US" sz="2400" dirty="0"/>
              <a:t> </a:t>
            </a:r>
            <a:r>
              <a:rPr lang="en-US" sz="2400" dirty="0" err="1"/>
              <a:t>daješ</a:t>
            </a:r>
            <a:r>
              <a:rPr lang="en-US" sz="2400" dirty="0"/>
              <a:t> </a:t>
            </a:r>
            <a:r>
              <a:rPr lang="en-US" sz="2400" dirty="0" err="1"/>
              <a:t>svoje</a:t>
            </a:r>
            <a:r>
              <a:rPr lang="en-US" sz="2400" dirty="0"/>
              <a:t> </a:t>
            </a:r>
            <a:r>
              <a:rPr lang="en-US" sz="2400" dirty="0" err="1"/>
              <a:t>osobne</a:t>
            </a:r>
            <a:r>
              <a:rPr lang="en-US" sz="2400" dirty="0"/>
              <a:t> </a:t>
            </a:r>
            <a:r>
              <a:rPr lang="en-US" sz="2400" dirty="0" err="1"/>
              <a:t>podatke</a:t>
            </a:r>
            <a:r>
              <a:rPr lang="en-US" sz="24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TUĐI OSOBNI PODACI </a:t>
            </a:r>
            <a:r>
              <a:rPr lang="en-US" sz="2400" dirty="0" err="1"/>
              <a:t>nikada</a:t>
            </a:r>
            <a:r>
              <a:rPr lang="en-US" sz="2400" dirty="0"/>
              <a:t> se ne </a:t>
            </a:r>
            <a:r>
              <a:rPr lang="en-US" sz="2400" dirty="0" err="1"/>
              <a:t>dijele</a:t>
            </a:r>
            <a:r>
              <a:rPr lang="en-US" sz="2400" dirty="0"/>
              <a:t> bez </a:t>
            </a:r>
            <a:r>
              <a:rPr lang="en-US" sz="2400" dirty="0" err="1"/>
              <a:t>znanja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osobe</a:t>
            </a:r>
            <a:r>
              <a:rPr lang="en-US" sz="2400" dirty="0"/>
              <a:t>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NIKAD NIKOME NE RECI SVOJU LOZINKU!!!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Ne </a:t>
            </a:r>
            <a:r>
              <a:rPr lang="en-US" sz="2400" dirty="0" err="1"/>
              <a:t>stavljaj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Internet </a:t>
            </a:r>
            <a:r>
              <a:rPr lang="en-US" sz="2400" dirty="0" err="1"/>
              <a:t>ništa</a:t>
            </a:r>
            <a:r>
              <a:rPr lang="en-US" sz="2400" dirty="0"/>
              <a:t> </a:t>
            </a:r>
            <a:r>
              <a:rPr lang="en-US" sz="2400" dirty="0" err="1"/>
              <a:t>što</a:t>
            </a:r>
            <a:r>
              <a:rPr lang="en-US" sz="2400" dirty="0"/>
              <a:t> ne </a:t>
            </a:r>
            <a:r>
              <a:rPr lang="en-US" sz="2400" dirty="0" err="1"/>
              <a:t>želiš</a:t>
            </a:r>
            <a:r>
              <a:rPr lang="en-US" sz="2400" dirty="0"/>
              <a:t> da vide </a:t>
            </a:r>
            <a:r>
              <a:rPr lang="en-US" sz="2400" dirty="0" err="1"/>
              <a:t>ostali</a:t>
            </a:r>
            <a:r>
              <a:rPr lang="en-US" sz="24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Ako</a:t>
            </a:r>
            <a:r>
              <a:rPr lang="en-US" sz="2400" dirty="0"/>
              <a:t> </a:t>
            </a:r>
            <a:r>
              <a:rPr lang="en-US" sz="2400" dirty="0" err="1"/>
              <a:t>dobiješ</a:t>
            </a:r>
            <a:r>
              <a:rPr lang="en-US" sz="2400" dirty="0"/>
              <a:t> </a:t>
            </a:r>
            <a:r>
              <a:rPr lang="en-US" sz="2400" dirty="0" err="1"/>
              <a:t>poruku</a:t>
            </a:r>
            <a:r>
              <a:rPr lang="en-US" sz="2400" dirty="0"/>
              <a:t> s </a:t>
            </a:r>
            <a:r>
              <a:rPr lang="en-US" sz="2400" dirty="0" err="1"/>
              <a:t>nepoznatog</a:t>
            </a:r>
            <a:r>
              <a:rPr lang="en-US" sz="2400" dirty="0"/>
              <a:t> </a:t>
            </a:r>
            <a:r>
              <a:rPr lang="en-US" sz="2400" dirty="0" err="1"/>
              <a:t>broja</a:t>
            </a:r>
            <a:r>
              <a:rPr lang="en-US" sz="2400" dirty="0"/>
              <a:t>, NE ODGOVARAJ!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Budi </a:t>
            </a:r>
            <a:r>
              <a:rPr lang="en-US" sz="2400" dirty="0" err="1"/>
              <a:t>pažljiv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obziran</a:t>
            </a:r>
            <a:r>
              <a:rPr lang="en-US" sz="2400" dirty="0"/>
              <a:t> </a:t>
            </a:r>
            <a:r>
              <a:rPr lang="en-US" sz="2400" dirty="0" err="1"/>
              <a:t>prema</a:t>
            </a:r>
            <a:r>
              <a:rPr lang="en-US" sz="2400" dirty="0"/>
              <a:t> </a:t>
            </a:r>
            <a:r>
              <a:rPr lang="en-US" sz="2400" dirty="0" err="1"/>
              <a:t>drugima</a:t>
            </a:r>
            <a:r>
              <a:rPr lang="en-US" sz="24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Ako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dobio</a:t>
            </a:r>
            <a:r>
              <a:rPr lang="en-US" sz="2400" dirty="0"/>
              <a:t> </a:t>
            </a:r>
            <a:r>
              <a:rPr lang="en-US" sz="2400" dirty="0" err="1"/>
              <a:t>uznemirujuću</a:t>
            </a:r>
            <a:r>
              <a:rPr lang="en-US" sz="2400" dirty="0"/>
              <a:t> </a:t>
            </a:r>
            <a:r>
              <a:rPr lang="en-US" sz="2400" dirty="0" err="1"/>
              <a:t>poruku</a:t>
            </a:r>
            <a:r>
              <a:rPr lang="en-US" sz="2400" dirty="0"/>
              <a:t>, </a:t>
            </a:r>
            <a:r>
              <a:rPr lang="en-US" sz="2400" dirty="0" err="1"/>
              <a:t>razgovaraj</a:t>
            </a:r>
            <a:r>
              <a:rPr lang="en-US" sz="2400" dirty="0"/>
              <a:t> o tome s </a:t>
            </a:r>
            <a:r>
              <a:rPr lang="en-US" sz="2400" dirty="0" err="1"/>
              <a:t>roditeljima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nekom</a:t>
            </a:r>
            <a:r>
              <a:rPr lang="en-US" sz="2400" dirty="0"/>
              <a:t> </a:t>
            </a:r>
            <a:r>
              <a:rPr lang="en-US" sz="2400" dirty="0" err="1"/>
              <a:t>drugom</a:t>
            </a:r>
            <a:r>
              <a:rPr lang="en-US" sz="2400" dirty="0"/>
              <a:t> </a:t>
            </a:r>
            <a:r>
              <a:rPr lang="en-US" sz="2400" dirty="0" err="1"/>
              <a:t>bliskom</a:t>
            </a:r>
            <a:r>
              <a:rPr lang="en-US" sz="2400" dirty="0"/>
              <a:t> </a:t>
            </a:r>
            <a:r>
              <a:rPr lang="en-US" sz="2400" dirty="0" err="1"/>
              <a:t>odraslom</a:t>
            </a:r>
            <a:r>
              <a:rPr lang="en-US" sz="2400" dirty="0"/>
              <a:t> </a:t>
            </a:r>
            <a:r>
              <a:rPr lang="en-US" sz="2400" dirty="0" err="1"/>
              <a:t>osobom</a:t>
            </a:r>
            <a:r>
              <a:rPr lang="en-US" sz="24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U </a:t>
            </a:r>
            <a:r>
              <a:rPr lang="en-US" sz="2400" dirty="0" err="1"/>
              <a:t>takvim</a:t>
            </a:r>
            <a:r>
              <a:rPr lang="en-US" sz="2400" dirty="0"/>
              <a:t> </a:t>
            </a:r>
            <a:r>
              <a:rPr lang="en-US" sz="2400" dirty="0" err="1"/>
              <a:t>slučajevima</a:t>
            </a:r>
            <a:r>
              <a:rPr lang="en-US" sz="2400" dirty="0"/>
              <a:t> </a:t>
            </a:r>
            <a:r>
              <a:rPr lang="en-US" sz="2400" dirty="0" err="1"/>
              <a:t>sačuvaj</a:t>
            </a:r>
            <a:r>
              <a:rPr lang="en-US" sz="2400" dirty="0"/>
              <a:t> </a:t>
            </a:r>
            <a:r>
              <a:rPr lang="en-US" sz="2400" dirty="0" err="1"/>
              <a:t>poruke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dokaz</a:t>
            </a:r>
            <a:r>
              <a:rPr lang="en-US" sz="24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16" y="1397364"/>
            <a:ext cx="7023100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3214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14478" y="4019179"/>
            <a:ext cx="3048264" cy="2048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18" y="119244"/>
            <a:ext cx="5194496" cy="1687924"/>
          </a:xfrm>
        </p:spPr>
        <p:txBody>
          <a:bodyPr/>
          <a:lstStyle/>
          <a:p>
            <a:r>
              <a:rPr lang="en-US" dirty="0" err="1" smtClean="0"/>
              <a:t>Pecanje</a:t>
            </a:r>
            <a:r>
              <a:rPr lang="hr-HR" dirty="0" smtClean="0"/>
              <a:t> (</a:t>
            </a:r>
            <a:r>
              <a:rPr lang="hr-HR" dirty="0" err="1" smtClean="0"/>
              <a:t>fishing</a:t>
            </a:r>
            <a:r>
              <a:rPr lang="hr-HR" dirty="0" smtClean="0"/>
              <a:t>)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elektroničkom</a:t>
            </a:r>
            <a:r>
              <a:rPr lang="en-US" dirty="0"/>
              <a:t> </a:t>
            </a:r>
            <a:r>
              <a:rPr lang="en-US" dirty="0" err="1"/>
              <a:t>moru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409413"/>
            <a:ext cx="6349857" cy="2447400"/>
          </a:xfrm>
        </p:spPr>
        <p:txBody>
          <a:bodyPr>
            <a:normAutofit fontScale="92500"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Sumnjive</a:t>
            </a:r>
            <a:r>
              <a:rPr lang="en-US" sz="2400" dirty="0"/>
              <a:t> </a:t>
            </a:r>
            <a:r>
              <a:rPr lang="en-US" sz="2400" dirty="0" err="1"/>
              <a:t>poruke</a:t>
            </a:r>
            <a:r>
              <a:rPr lang="en-US" sz="2400" dirty="0"/>
              <a:t> </a:t>
            </a:r>
            <a:r>
              <a:rPr lang="en-US" sz="2400" dirty="0" err="1"/>
              <a:t>elektroničke</a:t>
            </a:r>
            <a:r>
              <a:rPr lang="en-US" sz="2400" dirty="0"/>
              <a:t> </a:t>
            </a:r>
            <a:r>
              <a:rPr lang="en-US" sz="2400" dirty="0" err="1"/>
              <a:t>pošte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poruke</a:t>
            </a:r>
            <a:r>
              <a:rPr lang="en-US" sz="2400" dirty="0"/>
              <a:t> </a:t>
            </a:r>
            <a:r>
              <a:rPr lang="en-US" sz="2400" dirty="0" err="1"/>
              <a:t>kojima</a:t>
            </a:r>
            <a:r>
              <a:rPr lang="en-US" sz="2400" dirty="0"/>
              <a:t> </a:t>
            </a:r>
            <a:r>
              <a:rPr lang="en-US" sz="2400" dirty="0" err="1"/>
              <a:t>nas</a:t>
            </a:r>
            <a:r>
              <a:rPr lang="en-US" sz="2400" dirty="0"/>
              <a:t> </a:t>
            </a:r>
            <a:r>
              <a:rPr lang="en-US" sz="2400" dirty="0" err="1"/>
              <a:t>pošiljatelji</a:t>
            </a:r>
            <a:r>
              <a:rPr lang="en-US" sz="2400" dirty="0"/>
              <a:t> </a:t>
            </a:r>
            <a:r>
              <a:rPr lang="en-US" sz="2400" dirty="0" err="1"/>
              <a:t>žele</a:t>
            </a:r>
            <a:r>
              <a:rPr lang="en-US" sz="2400" dirty="0"/>
              <a:t> </a:t>
            </a:r>
            <a:r>
              <a:rPr lang="en-US" sz="2400" dirty="0" err="1"/>
              <a:t>prevariti</a:t>
            </a:r>
            <a:r>
              <a:rPr lang="en-US" sz="2400" dirty="0"/>
              <a:t> </a:t>
            </a:r>
            <a:r>
              <a:rPr lang="en-US" sz="2400" dirty="0" err="1"/>
              <a:t>primamljujući</a:t>
            </a:r>
            <a:r>
              <a:rPr lang="en-US" sz="2400" dirty="0"/>
              <a:t> </a:t>
            </a:r>
            <a:r>
              <a:rPr lang="en-US" sz="2400" dirty="0" err="1"/>
              <a:t>nas</a:t>
            </a:r>
            <a:r>
              <a:rPr lang="en-US" sz="2400" dirty="0"/>
              <a:t> </a:t>
            </a:r>
            <a:r>
              <a:rPr lang="en-US" sz="2400" dirty="0" err="1"/>
              <a:t>pričom</a:t>
            </a:r>
            <a:r>
              <a:rPr lang="en-US" sz="2400" dirty="0"/>
              <a:t> o </a:t>
            </a:r>
            <a:r>
              <a:rPr lang="en-US" sz="2400" dirty="0" err="1"/>
              <a:t>dobitku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nekakvoj</a:t>
            </a:r>
            <a:r>
              <a:rPr lang="en-US" sz="2400" dirty="0"/>
              <a:t> </a:t>
            </a:r>
            <a:r>
              <a:rPr lang="en-US" sz="2400" dirty="0" err="1"/>
              <a:t>nagradnoj</a:t>
            </a:r>
            <a:r>
              <a:rPr lang="en-US" sz="2400" dirty="0"/>
              <a:t> </a:t>
            </a:r>
            <a:r>
              <a:rPr lang="en-US" sz="2400" dirty="0" err="1"/>
              <a:t>igri</a:t>
            </a:r>
            <a:r>
              <a:rPr lang="en-US" sz="2400" dirty="0"/>
              <a:t>, </a:t>
            </a:r>
            <a:r>
              <a:rPr lang="en-US" sz="2400" dirty="0" err="1"/>
              <a:t>bogatstvom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žele</a:t>
            </a:r>
            <a:r>
              <a:rPr lang="en-US" sz="2400" dirty="0"/>
              <a:t> </a:t>
            </a:r>
            <a:r>
              <a:rPr lang="en-US" sz="2400" dirty="0" err="1"/>
              <a:t>podijeliti</a:t>
            </a:r>
            <a:r>
              <a:rPr lang="en-US" sz="2400" dirty="0"/>
              <a:t>, </a:t>
            </a:r>
            <a:r>
              <a:rPr lang="en-US" sz="2400" dirty="0" err="1"/>
              <a:t>i</a:t>
            </a:r>
            <a:r>
              <a:rPr lang="en-US" sz="2400" dirty="0"/>
              <a:t> sl.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Pri</a:t>
            </a:r>
            <a:r>
              <a:rPr lang="en-US" sz="2400" dirty="0"/>
              <a:t> tome </a:t>
            </a:r>
            <a:r>
              <a:rPr lang="en-US" sz="2400" dirty="0" err="1"/>
              <a:t>koriste</a:t>
            </a:r>
            <a:r>
              <a:rPr lang="en-US" sz="2400" dirty="0"/>
              <a:t> </a:t>
            </a:r>
            <a:r>
              <a:rPr lang="en-US" sz="2400" dirty="0" err="1"/>
              <a:t>osobne</a:t>
            </a:r>
            <a:r>
              <a:rPr lang="en-US" sz="2400" dirty="0"/>
              <a:t> </a:t>
            </a:r>
            <a:r>
              <a:rPr lang="en-US" sz="2400" dirty="0" err="1"/>
              <a:t>podatke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našli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mrežnim</a:t>
            </a:r>
            <a:r>
              <a:rPr lang="en-US" sz="2400" dirty="0"/>
              <a:t> </a:t>
            </a:r>
            <a:r>
              <a:rPr lang="en-US" sz="2400" dirty="0" err="1"/>
              <a:t>profilima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društvenim</a:t>
            </a:r>
            <a:r>
              <a:rPr lang="en-US" sz="2400" dirty="0"/>
              <a:t> </a:t>
            </a:r>
            <a:r>
              <a:rPr lang="en-US" sz="2400" dirty="0" err="1"/>
              <a:t>mrežama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95754" y="606839"/>
            <a:ext cx="43585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Često</a:t>
            </a:r>
            <a:r>
              <a:rPr lang="en-US" sz="2400" dirty="0"/>
              <a:t> </a:t>
            </a:r>
            <a:r>
              <a:rPr lang="en-US" sz="2400" dirty="0" err="1"/>
              <a:t>takve</a:t>
            </a:r>
            <a:r>
              <a:rPr lang="en-US" sz="2400" dirty="0"/>
              <a:t> </a:t>
            </a:r>
            <a:r>
              <a:rPr lang="en-US" sz="2400" dirty="0" err="1"/>
              <a:t>poruke</a:t>
            </a:r>
            <a:r>
              <a:rPr lang="en-US" sz="2400" dirty="0"/>
              <a:t> </a:t>
            </a:r>
            <a:r>
              <a:rPr lang="en-US" sz="2400" dirty="0" err="1"/>
              <a:t>prođu</a:t>
            </a:r>
            <a:r>
              <a:rPr lang="en-US" sz="2400" dirty="0"/>
              <a:t> </a:t>
            </a:r>
            <a:r>
              <a:rPr lang="en-US" sz="2400" dirty="0" err="1"/>
              <a:t>kroz</a:t>
            </a:r>
            <a:r>
              <a:rPr lang="en-US" sz="2400" dirty="0"/>
              <a:t> </a:t>
            </a:r>
            <a:r>
              <a:rPr lang="en-US" sz="2400" dirty="0" err="1"/>
              <a:t>filtre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neželjenu</a:t>
            </a:r>
            <a:r>
              <a:rPr lang="en-US" sz="2400" dirty="0"/>
              <a:t> </a:t>
            </a:r>
            <a:r>
              <a:rPr lang="en-US" sz="2400" dirty="0" err="1"/>
              <a:t>poštu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tada</a:t>
            </a:r>
            <a:r>
              <a:rPr lang="en-US" sz="2400" dirty="0"/>
              <a:t> je </a:t>
            </a:r>
            <a:r>
              <a:rPr lang="en-US" sz="2400" dirty="0" err="1"/>
              <a:t>odgovornost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svakoj</a:t>
            </a:r>
            <a:r>
              <a:rPr lang="en-US" sz="2400" dirty="0"/>
              <a:t> </a:t>
            </a:r>
            <a:r>
              <a:rPr lang="en-US" sz="2400" dirty="0" err="1"/>
              <a:t>osobi</a:t>
            </a:r>
            <a:r>
              <a:rPr lang="en-US" sz="2400" dirty="0"/>
              <a:t> da </a:t>
            </a:r>
            <a:r>
              <a:rPr lang="en-US" sz="2400" dirty="0" err="1"/>
              <a:t>odvoji</a:t>
            </a:r>
            <a:r>
              <a:rPr lang="en-US" sz="2400" dirty="0"/>
              <a:t> </a:t>
            </a:r>
            <a:r>
              <a:rPr lang="en-US" sz="2400" dirty="0" err="1"/>
              <a:t>sumnjivu</a:t>
            </a:r>
            <a:r>
              <a:rPr lang="en-US" sz="2400" dirty="0"/>
              <a:t> od </a:t>
            </a:r>
            <a:r>
              <a:rPr lang="en-US" sz="2400" dirty="0" err="1"/>
              <a:t>stvarne</a:t>
            </a:r>
            <a:r>
              <a:rPr lang="en-US" sz="2400" dirty="0"/>
              <a:t> </a:t>
            </a:r>
            <a:r>
              <a:rPr lang="en-US" sz="2400" dirty="0" err="1"/>
              <a:t>poruke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poduzme</a:t>
            </a:r>
            <a:r>
              <a:rPr lang="en-US" sz="2400" dirty="0"/>
              <a:t> </a:t>
            </a:r>
            <a:r>
              <a:rPr lang="en-US" sz="2400" dirty="0" err="1"/>
              <a:t>odg</a:t>
            </a:r>
            <a:r>
              <a:rPr lang="en-US" sz="2400" dirty="0"/>
              <a:t>. </a:t>
            </a:r>
            <a:r>
              <a:rPr lang="en-US" sz="2400" dirty="0" err="1"/>
              <a:t>korake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231878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244" y="1980843"/>
            <a:ext cx="3554276" cy="41151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5219" y="0"/>
            <a:ext cx="3227715" cy="1687924"/>
          </a:xfrm>
        </p:spPr>
        <p:txBody>
          <a:bodyPr/>
          <a:lstStyle/>
          <a:p>
            <a:r>
              <a:rPr lang="en-US" dirty="0"/>
              <a:t>KRAĐA IDENTITETA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1506" y="2234385"/>
            <a:ext cx="4455740" cy="4196395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Krađa</a:t>
            </a:r>
            <a:r>
              <a:rPr lang="en-US" sz="2400" dirty="0"/>
              <a:t> </a:t>
            </a:r>
            <a:r>
              <a:rPr lang="en-US" sz="2400" dirty="0" err="1"/>
              <a:t>identiteta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nasilje</a:t>
            </a:r>
            <a:r>
              <a:rPr lang="en-US" sz="2400" dirty="0"/>
              <a:t> </a:t>
            </a:r>
            <a:r>
              <a:rPr lang="en-US" sz="2400" dirty="0" err="1"/>
              <a:t>putem</a:t>
            </a:r>
            <a:r>
              <a:rPr lang="en-US" sz="2400" dirty="0"/>
              <a:t> </a:t>
            </a:r>
            <a:r>
              <a:rPr lang="en-US" sz="2400" dirty="0" err="1"/>
              <a:t>posrednika</a:t>
            </a:r>
            <a:r>
              <a:rPr lang="en-US" sz="2400" dirty="0"/>
              <a:t> je </a:t>
            </a:r>
            <a:r>
              <a:rPr lang="en-US" sz="2400" dirty="0" err="1"/>
              <a:t>najopasnija</a:t>
            </a:r>
            <a:r>
              <a:rPr lang="en-US" sz="2400" dirty="0"/>
              <a:t> </a:t>
            </a:r>
            <a:r>
              <a:rPr lang="en-US" sz="2400" dirty="0" err="1"/>
              <a:t>vrsta</a:t>
            </a:r>
            <a:r>
              <a:rPr lang="en-US" sz="2400" dirty="0"/>
              <a:t> </a:t>
            </a:r>
            <a:r>
              <a:rPr lang="en-US" sz="2400" dirty="0" err="1"/>
              <a:t>nasilja</a:t>
            </a:r>
            <a:r>
              <a:rPr lang="en-US" sz="2400" dirty="0"/>
              <a:t> </a:t>
            </a:r>
            <a:r>
              <a:rPr lang="en-US" sz="2400" dirty="0" err="1"/>
              <a:t>preko</a:t>
            </a:r>
            <a:r>
              <a:rPr lang="en-US" sz="2400" dirty="0"/>
              <a:t> </a:t>
            </a:r>
            <a:r>
              <a:rPr lang="en-US" sz="2400" dirty="0" err="1"/>
              <a:t>Interneta</a:t>
            </a:r>
            <a:r>
              <a:rPr lang="en-US" sz="24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Ono se </a:t>
            </a:r>
            <a:r>
              <a:rPr lang="en-US" sz="2400" dirty="0" err="1"/>
              <a:t>događa</a:t>
            </a:r>
            <a:r>
              <a:rPr lang="en-US" sz="2400" dirty="0"/>
              <a:t> </a:t>
            </a:r>
            <a:r>
              <a:rPr lang="en-US" sz="2400" dirty="0" err="1"/>
              <a:t>kad</a:t>
            </a:r>
            <a:r>
              <a:rPr lang="en-US" sz="2400" dirty="0"/>
              <a:t> </a:t>
            </a:r>
            <a:r>
              <a:rPr lang="en-US" sz="2400" dirty="0" err="1"/>
              <a:t>počinitelj</a:t>
            </a:r>
            <a:r>
              <a:rPr lang="en-US" sz="2400" dirty="0"/>
              <a:t> </a:t>
            </a:r>
            <a:r>
              <a:rPr lang="en-US" sz="2400" dirty="0" err="1"/>
              <a:t>napada</a:t>
            </a:r>
            <a:r>
              <a:rPr lang="en-US" sz="2400" dirty="0"/>
              <a:t> </a:t>
            </a:r>
            <a:r>
              <a:rPr lang="en-US" sz="2400" dirty="0" err="1"/>
              <a:t>žrtvu</a:t>
            </a:r>
            <a:r>
              <a:rPr lang="en-US" sz="2400" dirty="0"/>
              <a:t> </a:t>
            </a:r>
            <a:r>
              <a:rPr lang="en-US" sz="2400" dirty="0" err="1"/>
              <a:t>preko</a:t>
            </a:r>
            <a:r>
              <a:rPr lang="en-US" sz="2400" dirty="0"/>
              <a:t> </a:t>
            </a:r>
            <a:r>
              <a:rPr lang="en-US" sz="2400" dirty="0" err="1"/>
              <a:t>treće</a:t>
            </a:r>
            <a:r>
              <a:rPr lang="en-US" sz="2400" dirty="0"/>
              <a:t> </a:t>
            </a:r>
            <a:r>
              <a:rPr lang="en-US" sz="2400" dirty="0" err="1"/>
              <a:t>osobe</a:t>
            </a:r>
            <a:r>
              <a:rPr lang="en-US" sz="2400" dirty="0"/>
              <a:t>,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jednostavno</a:t>
            </a:r>
            <a:r>
              <a:rPr lang="en-US" sz="2400" dirty="0"/>
              <a:t> </a:t>
            </a:r>
            <a:r>
              <a:rPr lang="en-US" sz="2400" dirty="0" err="1"/>
              <a:t>šteti</a:t>
            </a:r>
            <a:r>
              <a:rPr lang="en-US" sz="2400" dirty="0"/>
              <a:t> </a:t>
            </a:r>
            <a:r>
              <a:rPr lang="en-US" sz="2400" dirty="0" err="1"/>
              <a:t>osobi</a:t>
            </a:r>
            <a:r>
              <a:rPr lang="en-US" sz="2400" dirty="0"/>
              <a:t> (</a:t>
            </a:r>
            <a:r>
              <a:rPr lang="en-US" sz="2400" dirty="0" err="1"/>
              <a:t>njenom</a:t>
            </a:r>
            <a:r>
              <a:rPr lang="en-US" sz="2400" dirty="0"/>
              <a:t> </a:t>
            </a:r>
            <a:r>
              <a:rPr lang="en-US" sz="2400" dirty="0" err="1"/>
              <a:t>ugledu</a:t>
            </a:r>
            <a:r>
              <a:rPr lang="en-US" sz="2400" dirty="0"/>
              <a:t>, </a:t>
            </a:r>
            <a:r>
              <a:rPr lang="en-US" sz="2400" dirty="0" err="1"/>
              <a:t>imenu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časti</a:t>
            </a:r>
            <a:r>
              <a:rPr lang="en-US" sz="2400" dirty="0"/>
              <a:t>), </a:t>
            </a:r>
            <a:r>
              <a:rPr lang="en-US" sz="2400" dirty="0" err="1"/>
              <a:t>kojoj</a:t>
            </a:r>
            <a:r>
              <a:rPr lang="en-US" sz="2400" dirty="0"/>
              <a:t> je </a:t>
            </a:r>
            <a:r>
              <a:rPr lang="en-US" sz="2400" dirty="0" err="1"/>
              <a:t>ukrao</a:t>
            </a:r>
            <a:r>
              <a:rPr lang="en-US" sz="2400" dirty="0"/>
              <a:t> </a:t>
            </a:r>
            <a:r>
              <a:rPr lang="en-US" sz="2400" dirty="0" err="1"/>
              <a:t>identitet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819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810" y="91440"/>
            <a:ext cx="4168358" cy="1687924"/>
          </a:xfrm>
        </p:spPr>
        <p:txBody>
          <a:bodyPr>
            <a:normAutofit/>
          </a:bodyPr>
          <a:lstStyle/>
          <a:p>
            <a:r>
              <a:rPr lang="en-US" dirty="0" err="1"/>
              <a:t>Zaštitite</a:t>
            </a:r>
            <a:r>
              <a:rPr lang="en-US" dirty="0"/>
              <a:t> </a:t>
            </a:r>
            <a:r>
              <a:rPr lang="en-US" dirty="0" err="1"/>
              <a:t>privatnost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Facebooku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9297" y="1689321"/>
            <a:ext cx="5551715" cy="490635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Facebook je </a:t>
            </a:r>
            <a:r>
              <a:rPr lang="en-US" sz="2400" dirty="0" err="1"/>
              <a:t>najpopularnija</a:t>
            </a:r>
            <a:r>
              <a:rPr lang="en-US" sz="2400" dirty="0"/>
              <a:t> </a:t>
            </a:r>
            <a:r>
              <a:rPr lang="en-US" sz="2400" dirty="0" err="1"/>
              <a:t>društvena</a:t>
            </a:r>
            <a:r>
              <a:rPr lang="en-US" sz="2400" dirty="0"/>
              <a:t> </a:t>
            </a:r>
            <a:r>
              <a:rPr lang="en-US" sz="2400" dirty="0" err="1"/>
              <a:t>mreža</a:t>
            </a:r>
            <a:r>
              <a:rPr lang="en-US" sz="2400" dirty="0"/>
              <a:t> s </a:t>
            </a:r>
            <a:r>
              <a:rPr lang="en-US" sz="2400" dirty="0" err="1"/>
              <a:t>oko</a:t>
            </a:r>
            <a:r>
              <a:rPr lang="en-US" sz="2400" dirty="0"/>
              <a:t> 500 </a:t>
            </a:r>
            <a:r>
              <a:rPr lang="en-US" sz="2400" dirty="0" err="1"/>
              <a:t>milijuna</a:t>
            </a:r>
            <a:r>
              <a:rPr lang="en-US" sz="2400" dirty="0"/>
              <a:t> </a:t>
            </a:r>
            <a:r>
              <a:rPr lang="en-US" sz="2400" dirty="0" err="1"/>
              <a:t>korisnika</a:t>
            </a:r>
            <a:endParaRPr lang="en-US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Od toga je </a:t>
            </a:r>
            <a:r>
              <a:rPr lang="en-US" sz="2400" dirty="0" err="1"/>
              <a:t>oko</a:t>
            </a:r>
            <a:r>
              <a:rPr lang="en-US" sz="2400" dirty="0"/>
              <a:t> 150 000 </a:t>
            </a:r>
            <a:r>
              <a:rPr lang="en-US" sz="2400" dirty="0" err="1"/>
              <a:t>maloljetnika</a:t>
            </a:r>
            <a:r>
              <a:rPr lang="en-US" sz="2400" dirty="0"/>
              <a:t> u </a:t>
            </a:r>
            <a:r>
              <a:rPr lang="en-US" sz="2400" dirty="0" err="1"/>
              <a:t>Hrvatskoj</a:t>
            </a:r>
            <a:endParaRPr lang="en-US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Korisnici</a:t>
            </a:r>
            <a:r>
              <a:rPr lang="en-US" sz="2400" dirty="0"/>
              <a:t> </a:t>
            </a:r>
            <a:r>
              <a:rPr lang="en-US" sz="2400" dirty="0" err="1"/>
              <a:t>dijele</a:t>
            </a:r>
            <a:r>
              <a:rPr lang="en-US" sz="2400" dirty="0"/>
              <a:t> </a:t>
            </a:r>
            <a:r>
              <a:rPr lang="en-US" sz="2400" dirty="0" err="1"/>
              <a:t>jedni</a:t>
            </a:r>
            <a:r>
              <a:rPr lang="en-US" sz="2400" dirty="0"/>
              <a:t> s </a:t>
            </a:r>
            <a:r>
              <a:rPr lang="en-US" sz="2400" dirty="0" err="1"/>
              <a:t>drugima</a:t>
            </a:r>
            <a:r>
              <a:rPr lang="en-US" sz="2400" dirty="0"/>
              <a:t> </a:t>
            </a:r>
            <a:r>
              <a:rPr lang="en-US" sz="2400" dirty="0" err="1"/>
              <a:t>informacije</a:t>
            </a:r>
            <a:r>
              <a:rPr lang="en-US" sz="2400" dirty="0"/>
              <a:t>, a da ne </a:t>
            </a:r>
            <a:r>
              <a:rPr lang="en-US" sz="2400" dirty="0" err="1"/>
              <a:t>vode</a:t>
            </a:r>
            <a:r>
              <a:rPr lang="en-US" sz="2400" dirty="0"/>
              <a:t> </a:t>
            </a:r>
            <a:r>
              <a:rPr lang="en-US" sz="2400" dirty="0" err="1"/>
              <a:t>računa</a:t>
            </a:r>
            <a:r>
              <a:rPr lang="en-US" sz="2400" dirty="0"/>
              <a:t> o tome </a:t>
            </a:r>
            <a:r>
              <a:rPr lang="en-US" sz="2400" dirty="0" err="1"/>
              <a:t>koliko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podatke</a:t>
            </a:r>
            <a:r>
              <a:rPr lang="en-US" sz="2400" dirty="0"/>
              <a:t> </a:t>
            </a:r>
            <a:r>
              <a:rPr lang="en-US" sz="2400" dirty="0" err="1"/>
              <a:t>zaista</a:t>
            </a:r>
            <a:r>
              <a:rPr lang="en-US" sz="2400" dirty="0"/>
              <a:t> </a:t>
            </a:r>
            <a:r>
              <a:rPr lang="en-US" sz="2400" dirty="0" err="1"/>
              <a:t>žele</a:t>
            </a:r>
            <a:r>
              <a:rPr lang="en-US" sz="2400" dirty="0"/>
              <a:t> </a:t>
            </a:r>
            <a:r>
              <a:rPr lang="en-US" sz="2400" dirty="0" err="1"/>
              <a:t>podijeliti</a:t>
            </a:r>
            <a:r>
              <a:rPr lang="en-US" sz="2400" dirty="0"/>
              <a:t> s </a:t>
            </a:r>
            <a:r>
              <a:rPr lang="en-US" sz="2400" dirty="0" err="1"/>
              <a:t>drugima</a:t>
            </a:r>
            <a:r>
              <a:rPr lang="en-US" sz="24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err="1"/>
              <a:t>Tipični</a:t>
            </a:r>
            <a:r>
              <a:rPr lang="en-US" sz="2400" dirty="0"/>
              <a:t> </a:t>
            </a:r>
            <a:r>
              <a:rPr lang="en-US" sz="2400" dirty="0" err="1"/>
              <a:t>podaci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mogu</a:t>
            </a:r>
            <a:r>
              <a:rPr lang="en-US" sz="2400" dirty="0"/>
              <a:t> </a:t>
            </a:r>
            <a:r>
              <a:rPr lang="en-US" sz="2400" dirty="0" err="1"/>
              <a:t>poslužiti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zlouporabu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datum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mjesto</a:t>
            </a:r>
            <a:r>
              <a:rPr lang="en-US" sz="2400" dirty="0"/>
              <a:t> </a:t>
            </a:r>
            <a:r>
              <a:rPr lang="en-US" sz="2400" dirty="0" err="1"/>
              <a:t>rođenja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/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majčino</a:t>
            </a:r>
            <a:r>
              <a:rPr lang="en-US" sz="2400" dirty="0"/>
              <a:t> </a:t>
            </a:r>
            <a:r>
              <a:rPr lang="en-US" sz="2400" dirty="0" err="1"/>
              <a:t>djevojačko</a:t>
            </a:r>
            <a:r>
              <a:rPr lang="en-US" sz="2400" dirty="0"/>
              <a:t> </a:t>
            </a:r>
            <a:r>
              <a:rPr lang="en-US" sz="2400" dirty="0" err="1"/>
              <a:t>prezime</a:t>
            </a:r>
            <a:r>
              <a:rPr lang="en-US" sz="2400" dirty="0"/>
              <a:t>, </a:t>
            </a:r>
            <a:r>
              <a:rPr lang="en-US" sz="2400" dirty="0" err="1"/>
              <a:t>zatim</a:t>
            </a:r>
            <a:r>
              <a:rPr lang="en-US" sz="2400" dirty="0"/>
              <a:t> </a:t>
            </a:r>
            <a:r>
              <a:rPr lang="en-US" sz="2400" dirty="0" err="1"/>
              <a:t>trenutna</a:t>
            </a:r>
            <a:r>
              <a:rPr lang="en-US" sz="2400" dirty="0"/>
              <a:t> </a:t>
            </a:r>
            <a:r>
              <a:rPr lang="en-US" sz="2400" dirty="0" err="1"/>
              <a:t>lokacija</a:t>
            </a:r>
            <a:r>
              <a:rPr lang="en-US" sz="2400" dirty="0"/>
              <a:t>, </a:t>
            </a:r>
            <a:r>
              <a:rPr lang="en-US" sz="2400" dirty="0" err="1"/>
              <a:t>kontakt</a:t>
            </a:r>
            <a:r>
              <a:rPr lang="en-US" sz="2400" dirty="0"/>
              <a:t> </a:t>
            </a:r>
            <a:r>
              <a:rPr lang="en-US" sz="2400" dirty="0" err="1"/>
              <a:t>podaci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podaci</a:t>
            </a:r>
            <a:r>
              <a:rPr lang="en-US" sz="2400" dirty="0"/>
              <a:t> o </a:t>
            </a:r>
            <a:r>
              <a:rPr lang="en-US" sz="2400" dirty="0" err="1"/>
              <a:t>kretanju</a:t>
            </a:r>
            <a:endParaRPr lang="en-US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446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9897" y="1983349"/>
            <a:ext cx="4029805" cy="2432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8831" y="130629"/>
            <a:ext cx="5383203" cy="773524"/>
          </a:xfrm>
        </p:spPr>
        <p:txBody>
          <a:bodyPr/>
          <a:lstStyle/>
          <a:p>
            <a:r>
              <a:rPr lang="en-US" dirty="0"/>
              <a:t>DRUŠTVENE MREŽE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0639" y="823965"/>
            <a:ext cx="4455741" cy="4653100"/>
          </a:xfrm>
        </p:spPr>
        <p:txBody>
          <a:bodyPr>
            <a:no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Danas </a:t>
            </a:r>
            <a:r>
              <a:rPr lang="en-US" sz="2400" dirty="0" err="1"/>
              <a:t>najviše</a:t>
            </a:r>
            <a:r>
              <a:rPr lang="en-US" sz="2400" dirty="0"/>
              <a:t> </a:t>
            </a:r>
            <a:r>
              <a:rPr lang="en-US" sz="2400" dirty="0" err="1"/>
              <a:t>informacija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svijetom</a:t>
            </a:r>
            <a:r>
              <a:rPr lang="en-US" sz="2400" dirty="0"/>
              <a:t> </a:t>
            </a:r>
            <a:r>
              <a:rPr lang="en-US" sz="2400" dirty="0" err="1"/>
              <a:t>dijelimo</a:t>
            </a:r>
            <a:r>
              <a:rPr lang="en-US" sz="2400" dirty="0"/>
              <a:t> </a:t>
            </a:r>
            <a:r>
              <a:rPr lang="en-US" sz="2400" dirty="0" err="1"/>
              <a:t>putem</a:t>
            </a:r>
            <a:r>
              <a:rPr lang="en-US" sz="2400" dirty="0"/>
              <a:t> </a:t>
            </a:r>
            <a:r>
              <a:rPr lang="en-US" sz="2400" dirty="0" err="1"/>
              <a:t>društvenih</a:t>
            </a:r>
            <a:r>
              <a:rPr lang="en-US" sz="2400" dirty="0"/>
              <a:t> </a:t>
            </a:r>
            <a:r>
              <a:rPr lang="en-US" sz="2400" dirty="0" err="1"/>
              <a:t>mreža</a:t>
            </a:r>
            <a:r>
              <a:rPr lang="en-US" sz="2400" dirty="0"/>
              <a:t> (</a:t>
            </a:r>
            <a:r>
              <a:rPr lang="en-US" sz="2400" dirty="0" err="1"/>
              <a:t>npr</a:t>
            </a:r>
            <a:r>
              <a:rPr lang="en-US" sz="2400" dirty="0"/>
              <a:t>. Facebook) </a:t>
            </a:r>
            <a:r>
              <a:rPr lang="en-US" sz="2400" dirty="0" err="1"/>
              <a:t>i</a:t>
            </a:r>
            <a:r>
              <a:rPr lang="en-US" sz="2400" dirty="0"/>
              <a:t> microblogging </a:t>
            </a:r>
            <a:r>
              <a:rPr lang="en-US" sz="2400" dirty="0" err="1"/>
              <a:t>servisa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što</a:t>
            </a:r>
            <a:r>
              <a:rPr lang="en-US" sz="2400" dirty="0"/>
              <a:t> je Twitter.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aktivnosti</a:t>
            </a:r>
            <a:r>
              <a:rPr lang="en-US" sz="2400" dirty="0"/>
              <a:t> </a:t>
            </a:r>
            <a:r>
              <a:rPr lang="en-US" sz="2400" dirty="0" err="1"/>
              <a:t>postale</a:t>
            </a:r>
            <a:r>
              <a:rPr lang="en-US" sz="2400" dirty="0"/>
              <a:t> </a:t>
            </a:r>
            <a:r>
              <a:rPr lang="en-US" sz="2400" dirty="0" err="1"/>
              <a:t>toliko</a:t>
            </a:r>
            <a:r>
              <a:rPr lang="en-US" sz="2400" dirty="0"/>
              <a:t> </a:t>
            </a:r>
            <a:r>
              <a:rPr lang="en-US" sz="2400" dirty="0" err="1"/>
              <a:t>uobičajene</a:t>
            </a:r>
            <a:r>
              <a:rPr lang="en-US" sz="2400" dirty="0"/>
              <a:t> da </a:t>
            </a:r>
            <a:r>
              <a:rPr lang="en-US" sz="2400" dirty="0" err="1"/>
              <a:t>ponekad</a:t>
            </a:r>
            <a:r>
              <a:rPr lang="en-US" sz="2400" dirty="0"/>
              <a:t> </a:t>
            </a:r>
            <a:r>
              <a:rPr lang="en-US" sz="2400" dirty="0" err="1"/>
              <a:t>zaboravimo</a:t>
            </a:r>
            <a:r>
              <a:rPr lang="en-US" sz="2400" dirty="0"/>
              <a:t> </a:t>
            </a:r>
            <a:r>
              <a:rPr lang="en-US" sz="2400" dirty="0" err="1"/>
              <a:t>koliko</a:t>
            </a:r>
            <a:r>
              <a:rPr lang="en-US" sz="2400" dirty="0"/>
              <a:t> je </a:t>
            </a:r>
            <a:r>
              <a:rPr lang="en-US" sz="2400" dirty="0" err="1"/>
              <a:t>širok</a:t>
            </a:r>
            <a:r>
              <a:rPr lang="en-US" sz="2400" dirty="0"/>
              <a:t> </a:t>
            </a:r>
            <a:r>
              <a:rPr lang="en-US" sz="2400" dirty="0" err="1"/>
              <a:t>krug</a:t>
            </a:r>
            <a:r>
              <a:rPr lang="en-US" sz="2400" dirty="0"/>
              <a:t> </a:t>
            </a:r>
            <a:r>
              <a:rPr lang="en-US" sz="2400" dirty="0" err="1"/>
              <a:t>ljudi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sve</a:t>
            </a:r>
            <a:r>
              <a:rPr lang="en-US" sz="2400" dirty="0"/>
              <a:t> to vide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Uz</a:t>
            </a:r>
            <a:r>
              <a:rPr lang="en-US" sz="2400" dirty="0"/>
              <a:t> to </a:t>
            </a:r>
            <a:r>
              <a:rPr lang="en-US" sz="2400" dirty="0" err="1"/>
              <a:t>nam</a:t>
            </a:r>
            <a:r>
              <a:rPr lang="en-US" sz="2400" dirty="0"/>
              <a:t> </a:t>
            </a:r>
            <a:r>
              <a:rPr lang="en-US" sz="2400" dirty="0" err="1"/>
              <a:t>najveći</a:t>
            </a:r>
            <a:r>
              <a:rPr lang="en-US" sz="2400" dirty="0"/>
              <a:t> </a:t>
            </a:r>
            <a:r>
              <a:rPr lang="en-US" sz="2400" dirty="0" err="1"/>
              <a:t>operateri</a:t>
            </a:r>
            <a:r>
              <a:rPr lang="en-US" sz="2400" dirty="0"/>
              <a:t> </a:t>
            </a:r>
            <a:r>
              <a:rPr lang="en-US" sz="2400" dirty="0" err="1"/>
              <a:t>društvenih</a:t>
            </a:r>
            <a:r>
              <a:rPr lang="en-US" sz="2400" dirty="0"/>
              <a:t> </a:t>
            </a:r>
            <a:r>
              <a:rPr lang="en-US" sz="2400" dirty="0" err="1"/>
              <a:t>mreža</a:t>
            </a:r>
            <a:r>
              <a:rPr lang="en-US" sz="2400" dirty="0"/>
              <a:t> ne </a:t>
            </a:r>
            <a:r>
              <a:rPr lang="en-US" sz="2400" dirty="0" err="1"/>
              <a:t>garantiraju</a:t>
            </a:r>
            <a:r>
              <a:rPr lang="en-US" sz="2400" dirty="0"/>
              <a:t> da </a:t>
            </a:r>
            <a:r>
              <a:rPr lang="en-US" sz="2400" dirty="0" err="1"/>
              <a:t>jednog</a:t>
            </a:r>
            <a:r>
              <a:rPr lang="en-US" sz="2400" dirty="0"/>
              <a:t> dana </a:t>
            </a:r>
            <a:r>
              <a:rPr lang="en-US" sz="2400" dirty="0" err="1"/>
              <a:t>podaci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bili</a:t>
            </a:r>
            <a:r>
              <a:rPr lang="en-US" sz="2400" dirty="0"/>
              <a:t> </a:t>
            </a:r>
            <a:r>
              <a:rPr lang="en-US" sz="2400" dirty="0" err="1"/>
              <a:t>vidljivi</a:t>
            </a:r>
            <a:r>
              <a:rPr lang="en-US" sz="2400" dirty="0"/>
              <a:t> </a:t>
            </a:r>
            <a:r>
              <a:rPr lang="en-US" sz="2400" dirty="0" err="1"/>
              <a:t>samo</a:t>
            </a:r>
            <a:r>
              <a:rPr lang="en-US" sz="2400" dirty="0"/>
              <a:t> </a:t>
            </a:r>
            <a:r>
              <a:rPr lang="en-US" sz="2400" dirty="0" err="1"/>
              <a:t>našim</a:t>
            </a:r>
            <a:r>
              <a:rPr lang="en-US" sz="2400" dirty="0"/>
              <a:t> </a:t>
            </a:r>
            <a:r>
              <a:rPr lang="en-US" sz="2400" dirty="0" err="1"/>
              <a:t>prijateljima</a:t>
            </a:r>
            <a:r>
              <a:rPr lang="en-US" sz="2400" dirty="0"/>
              <a:t> </a:t>
            </a:r>
            <a:r>
              <a:rPr lang="en-US" sz="2400" dirty="0" err="1"/>
              <a:t>neće</a:t>
            </a:r>
            <a:r>
              <a:rPr lang="en-US" sz="2400" dirty="0"/>
              <a:t> </a:t>
            </a:r>
            <a:r>
              <a:rPr lang="en-US" sz="2400" dirty="0" err="1"/>
              <a:t>postati</a:t>
            </a:r>
            <a:r>
              <a:rPr lang="en-US" sz="2400" dirty="0"/>
              <a:t> </a:t>
            </a:r>
            <a:r>
              <a:rPr lang="en-US" sz="2400" dirty="0" err="1"/>
              <a:t>javni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4985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092" y="275999"/>
            <a:ext cx="4402182" cy="1687924"/>
          </a:xfrm>
        </p:spPr>
        <p:txBody>
          <a:bodyPr>
            <a:normAutofit/>
          </a:bodyPr>
          <a:lstStyle/>
          <a:p>
            <a:r>
              <a:rPr lang="en-US" dirty="0"/>
              <a:t>RIZICI UPORABE FACEBOOKA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20890" y="1822984"/>
            <a:ext cx="5486399" cy="475769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600" dirty="0" err="1"/>
              <a:t>Neke</a:t>
            </a:r>
            <a:r>
              <a:rPr lang="en-US" sz="2600" dirty="0"/>
              <a:t> od </a:t>
            </a:r>
            <a:r>
              <a:rPr lang="en-US" sz="2600" dirty="0" err="1"/>
              <a:t>mogućih</a:t>
            </a:r>
            <a:r>
              <a:rPr lang="en-US" sz="2600" dirty="0"/>
              <a:t> </a:t>
            </a:r>
            <a:r>
              <a:rPr lang="en-US" sz="2600" dirty="0" err="1"/>
              <a:t>zlouporaba</a:t>
            </a:r>
            <a:r>
              <a:rPr lang="en-US" sz="2600" dirty="0"/>
              <a:t>: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600" dirty="0" err="1"/>
              <a:t>Uzrokovanje</a:t>
            </a:r>
            <a:r>
              <a:rPr lang="en-US" sz="2600" dirty="0"/>
              <a:t> </a:t>
            </a:r>
            <a:r>
              <a:rPr lang="en-US" sz="2600" dirty="0" err="1"/>
              <a:t>štete</a:t>
            </a:r>
            <a:r>
              <a:rPr lang="en-US" sz="2600" dirty="0"/>
              <a:t> </a:t>
            </a:r>
            <a:r>
              <a:rPr lang="en-US" sz="2600" dirty="0" err="1"/>
              <a:t>ugledu</a:t>
            </a:r>
            <a:r>
              <a:rPr lang="en-US" sz="2600" dirty="0"/>
              <a:t> </a:t>
            </a:r>
            <a:r>
              <a:rPr lang="en-US" sz="2600" dirty="0" err="1"/>
              <a:t>neke</a:t>
            </a:r>
            <a:r>
              <a:rPr lang="en-US" sz="2600" dirty="0"/>
              <a:t> </a:t>
            </a:r>
            <a:r>
              <a:rPr lang="en-US" sz="2600" dirty="0" err="1"/>
              <a:t>osobe</a:t>
            </a:r>
            <a:endParaRPr lang="en-US" sz="2600" dirty="0"/>
          </a:p>
          <a:p>
            <a:pPr marL="342900" indent="-342900">
              <a:buFont typeface="+mj-lt"/>
              <a:buAutoNum type="alphaLcParenR"/>
            </a:pPr>
            <a:r>
              <a:rPr lang="en-US" sz="2600" dirty="0" err="1"/>
              <a:t>Zastrašivanje</a:t>
            </a:r>
            <a:r>
              <a:rPr lang="en-US" sz="2600" dirty="0"/>
              <a:t> </a:t>
            </a:r>
            <a:r>
              <a:rPr lang="en-US" sz="2600" dirty="0" err="1"/>
              <a:t>ili</a:t>
            </a:r>
            <a:r>
              <a:rPr lang="en-US" sz="2600" dirty="0"/>
              <a:t> cyber-bullying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600" dirty="0" err="1"/>
              <a:t>Ucjenjivanje</a:t>
            </a:r>
            <a:endParaRPr lang="en-US" sz="2600" dirty="0"/>
          </a:p>
          <a:p>
            <a:pPr marL="342900" indent="-342900">
              <a:buFont typeface="+mj-lt"/>
              <a:buAutoNum type="alphaLcParenR"/>
            </a:pPr>
            <a:r>
              <a:rPr lang="en-US" sz="2600" dirty="0" err="1"/>
              <a:t>Prepoznavanje</a:t>
            </a:r>
            <a:r>
              <a:rPr lang="en-US" sz="2600" dirty="0"/>
              <a:t> </a:t>
            </a:r>
            <a:r>
              <a:rPr lang="en-US" sz="2600" dirty="0" err="1"/>
              <a:t>lica</a:t>
            </a:r>
            <a:r>
              <a:rPr lang="en-US" sz="2600" dirty="0"/>
              <a:t> </a:t>
            </a:r>
            <a:r>
              <a:rPr lang="en-US" sz="2600" dirty="0" err="1"/>
              <a:t>za</a:t>
            </a:r>
            <a:r>
              <a:rPr lang="en-US" sz="2600" dirty="0"/>
              <a:t> </a:t>
            </a:r>
            <a:r>
              <a:rPr lang="en-US" sz="2600" dirty="0" err="1"/>
              <a:t>fizičko</a:t>
            </a:r>
            <a:r>
              <a:rPr lang="en-US" sz="2600" dirty="0"/>
              <a:t> </a:t>
            </a:r>
            <a:r>
              <a:rPr lang="en-US" sz="2600" dirty="0" err="1"/>
              <a:t>nasilje</a:t>
            </a:r>
            <a:endParaRPr lang="en-US" sz="2600" dirty="0"/>
          </a:p>
          <a:p>
            <a:pPr marL="342900" indent="-342900">
              <a:buFont typeface="+mj-lt"/>
              <a:buAutoNum type="alphaLcParenR"/>
            </a:pPr>
            <a:r>
              <a:rPr lang="en-US" sz="2600" dirty="0" err="1"/>
              <a:t>Krađa</a:t>
            </a:r>
            <a:r>
              <a:rPr lang="en-US" sz="2600" dirty="0"/>
              <a:t> </a:t>
            </a:r>
            <a:r>
              <a:rPr lang="en-US" sz="2600" dirty="0" err="1"/>
              <a:t>potpomognuta</a:t>
            </a:r>
            <a:r>
              <a:rPr lang="en-US" sz="2600" dirty="0"/>
              <a:t> </a:t>
            </a:r>
            <a:r>
              <a:rPr lang="en-US" sz="2600" dirty="0" err="1"/>
              <a:t>podacima</a:t>
            </a:r>
            <a:r>
              <a:rPr lang="en-US" sz="2600" dirty="0"/>
              <a:t> </a:t>
            </a:r>
            <a:r>
              <a:rPr lang="en-US" sz="2600" dirty="0" err="1"/>
              <a:t>prikupljenih</a:t>
            </a:r>
            <a:r>
              <a:rPr lang="en-US" sz="2600" dirty="0"/>
              <a:t> s </a:t>
            </a:r>
            <a:r>
              <a:rPr lang="en-US" sz="2600" dirty="0" err="1"/>
              <a:t>Facebooka</a:t>
            </a:r>
            <a:endParaRPr lang="en-US" sz="2600" dirty="0"/>
          </a:p>
          <a:p>
            <a:pPr marL="342900" indent="-342900">
              <a:buFont typeface="+mj-lt"/>
              <a:buAutoNum type="alphaLcParenR"/>
            </a:pPr>
            <a:r>
              <a:rPr lang="en-US" sz="2600" dirty="0" err="1"/>
              <a:t>Krađa</a:t>
            </a:r>
            <a:r>
              <a:rPr lang="en-US" sz="2600" dirty="0"/>
              <a:t> </a:t>
            </a:r>
            <a:r>
              <a:rPr lang="en-US" sz="2600" dirty="0" err="1"/>
              <a:t>identiteta</a:t>
            </a:r>
            <a:endParaRPr lang="en-US" sz="2600" dirty="0"/>
          </a:p>
          <a:p>
            <a:pPr marL="342900" indent="-342900">
              <a:buFont typeface="+mj-lt"/>
              <a:buAutoNum type="alphaLcParenR"/>
            </a:pPr>
            <a:r>
              <a:rPr lang="en-US" sz="2600" dirty="0" err="1"/>
              <a:t>Lažno</a:t>
            </a:r>
            <a:r>
              <a:rPr lang="en-US" sz="2600" dirty="0"/>
              <a:t> </a:t>
            </a:r>
            <a:r>
              <a:rPr lang="en-US" sz="2600" dirty="0" err="1"/>
              <a:t>predstavljanje</a:t>
            </a:r>
            <a:endParaRPr lang="en-US" sz="2600" dirty="0"/>
          </a:p>
          <a:p>
            <a:pPr marL="342900" indent="-342900">
              <a:buFont typeface="+mj-lt"/>
              <a:buAutoNum type="alphaLcParenR"/>
            </a:pPr>
            <a:r>
              <a:rPr lang="en-US" sz="2600" dirty="0" err="1"/>
              <a:t>Uhođenje</a:t>
            </a:r>
            <a:endParaRPr lang="en-US" sz="2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387" y="984120"/>
            <a:ext cx="7076958" cy="441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231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911" y="197621"/>
            <a:ext cx="4364300" cy="1687924"/>
          </a:xfrm>
        </p:spPr>
        <p:txBody>
          <a:bodyPr>
            <a:normAutofit/>
          </a:bodyPr>
          <a:lstStyle/>
          <a:p>
            <a:r>
              <a:rPr lang="en-US" dirty="0"/>
              <a:t>ZAŠTITA PRIVATNOSTI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8774" y="2128603"/>
            <a:ext cx="3541341" cy="3997877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Zaštitu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Facebooku</a:t>
            </a:r>
            <a:r>
              <a:rPr lang="en-US" sz="2400" dirty="0"/>
              <a:t> </a:t>
            </a:r>
            <a:r>
              <a:rPr lang="en-US" sz="2400" dirty="0" err="1"/>
              <a:t>možemo</a:t>
            </a:r>
            <a:r>
              <a:rPr lang="en-US" sz="2400" dirty="0"/>
              <a:t> </a:t>
            </a:r>
            <a:r>
              <a:rPr lang="en-US" sz="2400" dirty="0" err="1"/>
              <a:t>urediti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kontrolirati</a:t>
            </a:r>
            <a:r>
              <a:rPr lang="en-US" sz="2400" dirty="0"/>
              <a:t> </a:t>
            </a:r>
            <a:r>
              <a:rPr lang="en-US" sz="2400" dirty="0" err="1"/>
              <a:t>putem</a:t>
            </a:r>
            <a:r>
              <a:rPr lang="en-US" sz="2400" dirty="0"/>
              <a:t> </a:t>
            </a:r>
            <a:r>
              <a:rPr lang="en-US" sz="2400" dirty="0" err="1"/>
              <a:t>naših</a:t>
            </a:r>
            <a:r>
              <a:rPr lang="en-US" sz="2400" dirty="0"/>
              <a:t> </a:t>
            </a:r>
            <a:r>
              <a:rPr lang="en-US" sz="2400" dirty="0" err="1"/>
              <a:t>postavki</a:t>
            </a:r>
            <a:r>
              <a:rPr lang="en-US" sz="24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Pravila</a:t>
            </a:r>
            <a:r>
              <a:rPr lang="en-US" sz="2400" dirty="0"/>
              <a:t> </a:t>
            </a:r>
            <a:r>
              <a:rPr lang="en-US" sz="2400" dirty="0" err="1"/>
              <a:t>privatnosti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Facebook </a:t>
            </a:r>
            <a:r>
              <a:rPr lang="en-US" sz="2400" dirty="0" err="1"/>
              <a:t>definira</a:t>
            </a:r>
            <a:r>
              <a:rPr lang="en-US" sz="2400" dirty="0"/>
              <a:t> je da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ime</a:t>
            </a:r>
            <a:r>
              <a:rPr lang="en-US" sz="2400" dirty="0"/>
              <a:t>, </a:t>
            </a:r>
            <a:r>
              <a:rPr lang="en-US" sz="2400" dirty="0" err="1"/>
              <a:t>prezime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slika</a:t>
            </a:r>
            <a:r>
              <a:rPr lang="en-US" sz="2400" dirty="0"/>
              <a:t> </a:t>
            </a:r>
            <a:r>
              <a:rPr lang="en-US" sz="2400" dirty="0" err="1"/>
              <a:t>uvijek</a:t>
            </a:r>
            <a:r>
              <a:rPr lang="en-US" sz="2400" dirty="0"/>
              <a:t> </a:t>
            </a:r>
            <a:r>
              <a:rPr lang="en-US" sz="2400" dirty="0" err="1"/>
              <a:t>javno</a:t>
            </a:r>
            <a:r>
              <a:rPr lang="en-US" sz="2400" dirty="0"/>
              <a:t> </a:t>
            </a:r>
            <a:r>
              <a:rPr lang="en-US" sz="2400" dirty="0" err="1"/>
              <a:t>dostupni</a:t>
            </a:r>
            <a:r>
              <a:rPr lang="en-US" sz="24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98571" y="744492"/>
            <a:ext cx="386660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Datum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rođenja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možete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ukloniti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s Facebook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profila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u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postavkama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– Edit my Profile – Basic Information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tako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da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za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Birthday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odaberemo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opciju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“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</a:rPr>
              <a:t>Don’t show my Birthday in my Profile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”</a:t>
            </a:r>
          </a:p>
          <a:p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Poželjno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je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ukloniti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mjesto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rođenja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(Hometown)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na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isti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način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600" y="2753426"/>
            <a:ext cx="9424988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72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948" y="489222"/>
            <a:ext cx="5044536" cy="56546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50872" y="1436323"/>
            <a:ext cx="3227715" cy="4337460"/>
          </a:xfrm>
        </p:spPr>
        <p:txBody>
          <a:bodyPr/>
          <a:lstStyle/>
          <a:p>
            <a:r>
              <a:rPr lang="en-US" sz="3200" dirty="0" err="1"/>
              <a:t>Zaštitite</a:t>
            </a:r>
            <a:r>
              <a:rPr lang="en-US" sz="3200" dirty="0"/>
              <a:t> </a:t>
            </a:r>
            <a:r>
              <a:rPr lang="en-US" sz="3200" dirty="0" err="1"/>
              <a:t>svoje</a:t>
            </a:r>
            <a:r>
              <a:rPr lang="en-US" sz="3200" dirty="0"/>
              <a:t> </a:t>
            </a:r>
            <a:r>
              <a:rPr lang="en-US" sz="3200" dirty="0" err="1"/>
              <a:t>računalo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pametno</a:t>
            </a:r>
            <a:r>
              <a:rPr lang="en-US" sz="3200" dirty="0"/>
              <a:t> </a:t>
            </a:r>
            <a:r>
              <a:rPr lang="en-US" sz="3200" dirty="0" err="1"/>
              <a:t>koristite</a:t>
            </a:r>
            <a:r>
              <a:rPr lang="en-US" sz="3200" dirty="0"/>
              <a:t> Internet </a:t>
            </a:r>
            <a:r>
              <a:rPr lang="en-US" sz="3200" dirty="0" err="1"/>
              <a:t>jer</a:t>
            </a:r>
            <a:r>
              <a:rPr lang="en-US" sz="3200" dirty="0"/>
              <a:t> ne </a:t>
            </a:r>
            <a:r>
              <a:rPr lang="en-US" sz="3200" dirty="0" err="1"/>
              <a:t>znate</a:t>
            </a:r>
            <a:r>
              <a:rPr lang="en-US" sz="3200" dirty="0"/>
              <a:t> </a:t>
            </a:r>
            <a:r>
              <a:rPr lang="en-US" sz="3200" dirty="0" err="1"/>
              <a:t>tko</a:t>
            </a:r>
            <a:r>
              <a:rPr lang="en-US" sz="3200" dirty="0"/>
              <a:t> </a:t>
            </a:r>
            <a:r>
              <a:rPr lang="en-US" sz="3200" dirty="0" err="1"/>
              <a:t>sve</a:t>
            </a:r>
            <a:r>
              <a:rPr lang="en-US" sz="3200" dirty="0"/>
              <a:t> “</a:t>
            </a:r>
            <a:r>
              <a:rPr lang="en-US" sz="3200" dirty="0" err="1"/>
              <a:t>iza</a:t>
            </a:r>
            <a:r>
              <a:rPr lang="en-US" sz="3200" dirty="0"/>
              <a:t> </a:t>
            </a:r>
            <a:r>
              <a:rPr lang="en-US" sz="3200" dirty="0" err="1"/>
              <a:t>njega</a:t>
            </a:r>
            <a:r>
              <a:rPr lang="en-US" sz="3200" dirty="0"/>
              <a:t> </a:t>
            </a:r>
            <a:r>
              <a:rPr lang="en-US" sz="3200" dirty="0" err="1"/>
              <a:t>stoji</a:t>
            </a:r>
            <a:r>
              <a:rPr lang="en-US" sz="3200" dirty="0"/>
              <a:t>”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43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04354" y="1283009"/>
            <a:ext cx="2638768" cy="194942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6106" y="653153"/>
            <a:ext cx="3783825" cy="1596484"/>
          </a:xfrm>
        </p:spPr>
        <p:txBody>
          <a:bodyPr/>
          <a:lstStyle/>
          <a:p>
            <a:r>
              <a:rPr lang="en-US" dirty="0"/>
              <a:t>ŠTO JE INTERNET?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66106" y="2428408"/>
            <a:ext cx="7933317" cy="2808400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Skup</a:t>
            </a:r>
            <a:r>
              <a:rPr lang="en-US" sz="2400" dirty="0"/>
              <a:t> </a:t>
            </a:r>
            <a:r>
              <a:rPr lang="en-US" sz="2400" dirty="0" err="1"/>
              <a:t>povezanih</a:t>
            </a:r>
            <a:r>
              <a:rPr lang="en-US" sz="2400" dirty="0"/>
              <a:t> </a:t>
            </a:r>
            <a:r>
              <a:rPr lang="en-US" sz="2400" dirty="0" err="1"/>
              <a:t>računala</a:t>
            </a:r>
            <a:r>
              <a:rPr lang="en-US" sz="2400" dirty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/>
              <a:t>omogućuju</a:t>
            </a:r>
            <a:r>
              <a:rPr lang="en-US" sz="2400" dirty="0"/>
              <a:t> </a:t>
            </a:r>
            <a:r>
              <a:rPr lang="en-US" sz="2400" dirty="0" err="1"/>
              <a:t>brzu</a:t>
            </a:r>
            <a:r>
              <a:rPr lang="en-US" sz="2400" dirty="0"/>
              <a:t> </a:t>
            </a:r>
            <a:r>
              <a:rPr lang="en-US" sz="2400" dirty="0" err="1"/>
              <a:t>razmjenu</a:t>
            </a:r>
            <a:r>
              <a:rPr lang="en-US" sz="2400" dirty="0"/>
              <a:t> </a:t>
            </a:r>
            <a:r>
              <a:rPr lang="en-US" sz="2400" dirty="0" err="1" smtClean="0"/>
              <a:t>podataka</a:t>
            </a:r>
            <a:r>
              <a:rPr lang="en-US" sz="2400" dirty="0" smtClean="0"/>
              <a:t> </a:t>
            </a:r>
            <a:r>
              <a:rPr lang="en-US" sz="2400" dirty="0" err="1"/>
              <a:t>neovisno</a:t>
            </a:r>
            <a:r>
              <a:rPr lang="en-US" sz="2400" dirty="0"/>
              <a:t> o </a:t>
            </a:r>
            <a:r>
              <a:rPr lang="en-US" sz="2400" dirty="0" err="1"/>
              <a:t>njihovoj</a:t>
            </a:r>
            <a:r>
              <a:rPr lang="en-US" sz="2400" dirty="0"/>
              <a:t> </a:t>
            </a:r>
            <a:r>
              <a:rPr lang="en-US" sz="2400" dirty="0" err="1" smtClean="0"/>
              <a:t>udaljenosti</a:t>
            </a:r>
            <a:r>
              <a:rPr lang="en-US" sz="2400" dirty="0" smtClean="0"/>
              <a:t> </a:t>
            </a:r>
            <a:r>
              <a:rPr lang="en-US" sz="2400" dirty="0" err="1"/>
              <a:t>čine</a:t>
            </a:r>
            <a:r>
              <a:rPr lang="en-US" sz="2400" dirty="0"/>
              <a:t> </a:t>
            </a:r>
            <a:r>
              <a:rPr lang="en-US" sz="2400" dirty="0" err="1"/>
              <a:t>mrežu</a:t>
            </a:r>
            <a:r>
              <a:rPr lang="en-US" sz="2400" dirty="0"/>
              <a:t> Internet.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Javno</a:t>
            </a:r>
            <a:r>
              <a:rPr lang="en-US" sz="2400" dirty="0"/>
              <a:t>, </a:t>
            </a:r>
            <a:r>
              <a:rPr lang="en-US" sz="2400" dirty="0" err="1"/>
              <a:t>svjetsko</a:t>
            </a:r>
            <a:r>
              <a:rPr lang="en-US" sz="2400" dirty="0"/>
              <a:t> </a:t>
            </a:r>
            <a:r>
              <a:rPr lang="en-US" sz="2400" dirty="0" err="1"/>
              <a:t>vlasništvo</a:t>
            </a:r>
            <a:r>
              <a:rPr lang="en-US" sz="2400" dirty="0"/>
              <a:t>, </a:t>
            </a:r>
            <a:r>
              <a:rPr lang="en-US" sz="2400" dirty="0" err="1" smtClean="0"/>
              <a:t>nema</a:t>
            </a:r>
            <a:r>
              <a:rPr lang="en-US" sz="2400" dirty="0" smtClean="0"/>
              <a:t> </a:t>
            </a:r>
            <a:r>
              <a:rPr lang="en-US" sz="2400" dirty="0" err="1" smtClean="0"/>
              <a:t>autora</a:t>
            </a:r>
            <a:endParaRPr lang="en-US" sz="24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Svi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priključeni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Internet </a:t>
            </a:r>
            <a:r>
              <a:rPr lang="en-US" sz="2400" dirty="0" err="1"/>
              <a:t>mogu</a:t>
            </a:r>
            <a:r>
              <a:rPr lang="en-US" sz="2400" dirty="0"/>
              <a:t> se </a:t>
            </a:r>
            <a:r>
              <a:rPr lang="en-US" sz="2400" dirty="0" err="1"/>
              <a:t>jednostavno</a:t>
            </a:r>
            <a:r>
              <a:rPr lang="en-US" sz="2400" dirty="0"/>
              <a:t>, </a:t>
            </a:r>
            <a:r>
              <a:rPr lang="en-US" sz="2400" dirty="0" err="1"/>
              <a:t>brzo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besplatno</a:t>
            </a:r>
            <a:r>
              <a:rPr lang="en-US" sz="2400" dirty="0"/>
              <a:t> </a:t>
            </a:r>
            <a:r>
              <a:rPr lang="en-US" sz="2400" dirty="0" err="1"/>
              <a:t>dopisivati</a:t>
            </a:r>
            <a:r>
              <a:rPr lang="en-US" sz="2400" dirty="0"/>
              <a:t>, </a:t>
            </a:r>
            <a:r>
              <a:rPr lang="en-US" sz="2400" dirty="0" err="1"/>
              <a:t>slati</a:t>
            </a:r>
            <a:r>
              <a:rPr lang="en-US" sz="2400" dirty="0"/>
              <a:t> </a:t>
            </a:r>
            <a:r>
              <a:rPr lang="en-US" sz="2400" dirty="0" err="1"/>
              <a:t>poruke</a:t>
            </a:r>
            <a:r>
              <a:rPr lang="en-US" sz="2400" dirty="0"/>
              <a:t>, </a:t>
            </a:r>
            <a:r>
              <a:rPr lang="en-US" sz="2400" dirty="0" err="1"/>
              <a:t>tražiti</a:t>
            </a:r>
            <a:r>
              <a:rPr lang="en-US" sz="2400" dirty="0"/>
              <a:t> </a:t>
            </a:r>
            <a:r>
              <a:rPr lang="en-US" sz="2400" dirty="0" err="1"/>
              <a:t>potrebne</a:t>
            </a:r>
            <a:r>
              <a:rPr lang="en-US" sz="2400" dirty="0"/>
              <a:t> </a:t>
            </a:r>
            <a:r>
              <a:rPr lang="en-US" sz="2400" dirty="0" err="1"/>
              <a:t>informacije</a:t>
            </a:r>
            <a:r>
              <a:rPr lang="en-US" sz="2400" dirty="0"/>
              <a:t>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32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 NEŠTO ZA KRAJ…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23852" y="1768699"/>
            <a:ext cx="8770571" cy="3651504"/>
          </a:xfrm>
        </p:spPr>
        <p:txBody>
          <a:bodyPr/>
          <a:lstStyle/>
          <a:p>
            <a:r>
              <a:rPr lang="hr-HR" dirty="0" err="1" smtClean="0">
                <a:hlinkClick r:id="rId2"/>
              </a:rPr>
              <a:t>filmić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8214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364" y="4702020"/>
            <a:ext cx="2375758" cy="1335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374" y="104503"/>
            <a:ext cx="3227715" cy="1235218"/>
          </a:xfrm>
        </p:spPr>
        <p:txBody>
          <a:bodyPr/>
          <a:lstStyle/>
          <a:p>
            <a:r>
              <a:rPr lang="en-US" dirty="0"/>
              <a:t>SIGURNOST RAČUNALA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730" y="1572037"/>
            <a:ext cx="8641280" cy="2999963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upotrebu</a:t>
            </a:r>
            <a:r>
              <a:rPr lang="en-US" sz="2400" dirty="0"/>
              <a:t> </a:t>
            </a:r>
            <a:r>
              <a:rPr lang="en-US" sz="2400" dirty="0" err="1"/>
              <a:t>Interneta</a:t>
            </a:r>
            <a:r>
              <a:rPr lang="en-US" sz="2400" dirty="0"/>
              <a:t> </a:t>
            </a:r>
            <a:r>
              <a:rPr lang="en-US" sz="2400" dirty="0" err="1"/>
              <a:t>ti</a:t>
            </a:r>
            <a:r>
              <a:rPr lang="en-US" sz="2400" dirty="0"/>
              <a:t> </a:t>
            </a:r>
            <a:r>
              <a:rPr lang="en-US" sz="2400" dirty="0" err="1"/>
              <a:t>treba</a:t>
            </a:r>
            <a:r>
              <a:rPr lang="en-US" sz="2400" dirty="0"/>
              <a:t> </a:t>
            </a:r>
            <a:r>
              <a:rPr lang="en-US" sz="2400" b="1" dirty="0"/>
              <a:t>Browser </a:t>
            </a:r>
            <a:r>
              <a:rPr lang="en-US" sz="2400" b="1" dirty="0" err="1"/>
              <a:t>ili</a:t>
            </a:r>
            <a:r>
              <a:rPr lang="en-US" sz="2400" b="1" dirty="0"/>
              <a:t> Web-</a:t>
            </a:r>
            <a:r>
              <a:rPr lang="en-US" sz="2400" b="1" dirty="0" err="1"/>
              <a:t>preglednik</a:t>
            </a:r>
            <a:r>
              <a:rPr lang="en-US" sz="2400" dirty="0"/>
              <a:t>, program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ti</a:t>
            </a:r>
            <a:r>
              <a:rPr lang="en-US" sz="2400" dirty="0"/>
              <a:t> </a:t>
            </a:r>
            <a:r>
              <a:rPr lang="en-US" sz="2400" dirty="0" err="1"/>
              <a:t>omogućava</a:t>
            </a:r>
            <a:r>
              <a:rPr lang="en-US" sz="2400" dirty="0"/>
              <a:t> </a:t>
            </a:r>
            <a:r>
              <a:rPr lang="en-US" sz="2400" dirty="0" err="1"/>
              <a:t>pristup</a:t>
            </a:r>
            <a:r>
              <a:rPr lang="en-US" sz="2400" dirty="0"/>
              <a:t> web </a:t>
            </a:r>
            <a:r>
              <a:rPr lang="en-US" sz="2400" dirty="0" err="1"/>
              <a:t>stranicama</a:t>
            </a:r>
            <a:r>
              <a:rPr lang="en-US" sz="2400" dirty="0"/>
              <a:t> (</a:t>
            </a:r>
            <a:r>
              <a:rPr lang="en-US" sz="2400" dirty="0" err="1"/>
              <a:t>dokumentima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Internetu</a:t>
            </a:r>
            <a:r>
              <a:rPr lang="en-US" sz="2400" dirty="0"/>
              <a:t>), </a:t>
            </a:r>
            <a:r>
              <a:rPr lang="en-US" sz="2400" dirty="0" err="1"/>
              <a:t>npr</a:t>
            </a:r>
            <a:r>
              <a:rPr lang="en-US" sz="2400" dirty="0"/>
              <a:t>. Internet Explorer, </a:t>
            </a:r>
            <a:r>
              <a:rPr lang="en-US" sz="2400" dirty="0" err="1"/>
              <a:t>Mozzila</a:t>
            </a:r>
            <a:r>
              <a:rPr lang="en-US" sz="2400" dirty="0"/>
              <a:t> Firefox,…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Prije</a:t>
            </a:r>
            <a:r>
              <a:rPr lang="en-US" sz="2400" dirty="0"/>
              <a:t> </a:t>
            </a:r>
            <a:r>
              <a:rPr lang="en-US" sz="2400" dirty="0" err="1"/>
              <a:t>njihovog</a:t>
            </a:r>
            <a:r>
              <a:rPr lang="en-US" sz="2400" dirty="0"/>
              <a:t> </a:t>
            </a:r>
            <a:r>
              <a:rPr lang="en-US" sz="2400" dirty="0" err="1"/>
              <a:t>priključka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Internet, </a:t>
            </a:r>
            <a:r>
              <a:rPr lang="en-US" sz="2400" dirty="0" err="1"/>
              <a:t>treba</a:t>
            </a:r>
            <a:r>
              <a:rPr lang="en-US" sz="2400" dirty="0"/>
              <a:t> </a:t>
            </a:r>
            <a:r>
              <a:rPr lang="en-US" sz="2400" dirty="0" err="1" smtClean="0"/>
              <a:t>osigurati</a:t>
            </a:r>
            <a:r>
              <a:rPr lang="en-US" sz="2400" dirty="0" smtClean="0"/>
              <a:t> </a:t>
            </a:r>
            <a:r>
              <a:rPr lang="en-US" sz="2400" dirty="0" err="1"/>
              <a:t>računalo</a:t>
            </a:r>
            <a:r>
              <a:rPr lang="en-US" sz="2400" dirty="0"/>
              <a:t> od </a:t>
            </a:r>
            <a:r>
              <a:rPr lang="en-US" sz="2400" dirty="0" err="1"/>
              <a:t>napada</a:t>
            </a:r>
            <a:r>
              <a:rPr lang="en-US" sz="2400" dirty="0"/>
              <a:t> s </a:t>
            </a:r>
            <a:r>
              <a:rPr lang="en-US" sz="2400" dirty="0" err="1"/>
              <a:t>Interneta</a:t>
            </a:r>
            <a:endParaRPr lang="en-US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583" y="4889935"/>
            <a:ext cx="1310951" cy="130712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45" y="315191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04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75" y="182631"/>
            <a:ext cx="4036422" cy="1687924"/>
          </a:xfrm>
        </p:spPr>
        <p:txBody>
          <a:bodyPr>
            <a:normAutofit/>
          </a:bodyPr>
          <a:lstStyle/>
          <a:p>
            <a:r>
              <a:rPr lang="en-US" dirty="0"/>
              <a:t>KAKO OSIGURATI RAČUNALO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6065" y="2068643"/>
            <a:ext cx="8008387" cy="4272196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U </a:t>
            </a:r>
            <a:r>
              <a:rPr lang="en-US" sz="2000" dirty="0" err="1"/>
              <a:t>postavkama</a:t>
            </a:r>
            <a:r>
              <a:rPr lang="en-US" sz="2000" dirty="0"/>
              <a:t> web-</a:t>
            </a:r>
            <a:r>
              <a:rPr lang="en-US" sz="2000" dirty="0" err="1"/>
              <a:t>preglednika</a:t>
            </a:r>
            <a:r>
              <a:rPr lang="en-US" sz="2000" dirty="0"/>
              <a:t> Tools – Internet options – </a:t>
            </a:r>
            <a:r>
              <a:rPr lang="en-US" sz="2000" b="1" dirty="0"/>
              <a:t>Security and Privacy </a:t>
            </a:r>
            <a:r>
              <a:rPr lang="en-US" sz="2000" dirty="0" err="1"/>
              <a:t>treba</a:t>
            </a:r>
            <a:r>
              <a:rPr lang="en-US" sz="2000" dirty="0"/>
              <a:t> </a:t>
            </a:r>
            <a:r>
              <a:rPr lang="en-US" sz="2000" dirty="0" err="1"/>
              <a:t>postaviti</a:t>
            </a:r>
            <a:r>
              <a:rPr lang="en-US" sz="2000" dirty="0"/>
              <a:t> </a:t>
            </a:r>
            <a:r>
              <a:rPr lang="en-US" sz="2000" dirty="0" err="1"/>
              <a:t>postavke</a:t>
            </a:r>
            <a:r>
              <a:rPr lang="en-US" sz="2000" dirty="0"/>
              <a:t> </a:t>
            </a:r>
            <a:r>
              <a:rPr lang="en-US" sz="2000" dirty="0" err="1"/>
              <a:t>tako</a:t>
            </a:r>
            <a:r>
              <a:rPr lang="en-US" sz="2000" dirty="0"/>
              <a:t> da se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najbolji</a:t>
            </a:r>
            <a:r>
              <a:rPr lang="en-US" sz="2000" dirty="0"/>
              <a:t> </a:t>
            </a:r>
            <a:r>
              <a:rPr lang="en-US" sz="2000" dirty="0" err="1"/>
              <a:t>način</a:t>
            </a:r>
            <a:r>
              <a:rPr lang="en-US" sz="2000" dirty="0"/>
              <a:t> </a:t>
            </a:r>
            <a:r>
              <a:rPr lang="en-US" sz="2000" dirty="0" err="1"/>
              <a:t>zaštitite</a:t>
            </a:r>
            <a:r>
              <a:rPr lang="en-US" sz="2000" dirty="0"/>
              <a:t> od </a:t>
            </a:r>
            <a:r>
              <a:rPr lang="en-US" sz="2000" dirty="0" err="1"/>
              <a:t>virusa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sličnih</a:t>
            </a:r>
            <a:r>
              <a:rPr lang="en-US" sz="2000" dirty="0"/>
              <a:t> </a:t>
            </a:r>
            <a:r>
              <a:rPr lang="en-US" sz="2000" dirty="0" err="1"/>
              <a:t>napada</a:t>
            </a:r>
            <a:r>
              <a:rPr lang="en-US" sz="20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U </a:t>
            </a:r>
            <a:r>
              <a:rPr lang="en-US" sz="2000" dirty="0" err="1"/>
              <a:t>postavkama</a:t>
            </a:r>
            <a:r>
              <a:rPr lang="en-US" sz="2000" dirty="0"/>
              <a:t> Security </a:t>
            </a:r>
            <a:r>
              <a:rPr lang="en-US" sz="2000" dirty="0" err="1"/>
              <a:t>treba</a:t>
            </a:r>
            <a:r>
              <a:rPr lang="en-US" sz="2000" dirty="0"/>
              <a:t> </a:t>
            </a:r>
            <a:r>
              <a:rPr lang="en-US" sz="2000" dirty="0" err="1"/>
              <a:t>postaviti</a:t>
            </a:r>
            <a:r>
              <a:rPr lang="en-US" sz="2000" dirty="0"/>
              <a:t> </a:t>
            </a:r>
            <a:r>
              <a:rPr lang="en-US" sz="2000" dirty="0" err="1"/>
              <a:t>razinu</a:t>
            </a:r>
            <a:r>
              <a:rPr lang="en-US" sz="2000" dirty="0"/>
              <a:t> </a:t>
            </a:r>
            <a:r>
              <a:rPr lang="en-US" sz="2000" dirty="0" err="1"/>
              <a:t>osiguranja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b="1" dirty="0"/>
              <a:t>Medium,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čak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High</a:t>
            </a:r>
            <a:r>
              <a:rPr lang="en-US" sz="2000" dirty="0"/>
              <a:t>, </a:t>
            </a:r>
            <a:r>
              <a:rPr lang="en-US" sz="2000" dirty="0" err="1"/>
              <a:t>nikada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Low</a:t>
            </a:r>
            <a:r>
              <a:rPr lang="en-US" sz="2000" dirty="0" smtClean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b="1" dirty="0" smtClean="0"/>
              <a:t>Pop-up </a:t>
            </a:r>
            <a:r>
              <a:rPr lang="en-US" sz="2000" b="1" dirty="0" err="1"/>
              <a:t>prozorčiće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male web </a:t>
            </a:r>
            <a:r>
              <a:rPr lang="en-US" sz="2000" dirty="0" err="1"/>
              <a:t>stranice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</a:t>
            </a:r>
            <a:r>
              <a:rPr lang="en-US" sz="2000" dirty="0" err="1"/>
              <a:t>znaju</a:t>
            </a:r>
            <a:r>
              <a:rPr lang="en-US" sz="2000" dirty="0"/>
              <a:t> </a:t>
            </a:r>
            <a:r>
              <a:rPr lang="en-US" sz="2000" dirty="0" err="1"/>
              <a:t>iskočiti</a:t>
            </a:r>
            <a:r>
              <a:rPr lang="en-US" sz="2000" dirty="0"/>
              <a:t> </a:t>
            </a:r>
            <a:r>
              <a:rPr lang="en-US" sz="2000" dirty="0" err="1"/>
              <a:t>prilikom</a:t>
            </a:r>
            <a:r>
              <a:rPr lang="en-US" sz="2000" dirty="0"/>
              <a:t> </a:t>
            </a:r>
            <a:r>
              <a:rPr lang="en-US" sz="2000" dirty="0" err="1"/>
              <a:t>pritiska</a:t>
            </a:r>
            <a:r>
              <a:rPr lang="en-US" sz="2000" dirty="0"/>
              <a:t> </a:t>
            </a:r>
            <a:r>
              <a:rPr lang="en-US" sz="2000" dirty="0" err="1"/>
              <a:t>nekog</a:t>
            </a:r>
            <a:r>
              <a:rPr lang="en-US" sz="2000" dirty="0"/>
              <a:t> </a:t>
            </a:r>
            <a:r>
              <a:rPr lang="en-US" sz="2000" dirty="0" err="1"/>
              <a:t>linka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web </a:t>
            </a:r>
            <a:r>
              <a:rPr lang="en-US" sz="2000" dirty="0" err="1"/>
              <a:t>stranici</a:t>
            </a:r>
            <a:r>
              <a:rPr lang="en-US" sz="2000" dirty="0"/>
              <a:t> </a:t>
            </a:r>
            <a:r>
              <a:rPr lang="en-US" sz="2000" dirty="0" err="1"/>
              <a:t>treba</a:t>
            </a:r>
            <a:r>
              <a:rPr lang="en-US" sz="2000" dirty="0"/>
              <a:t> </a:t>
            </a:r>
            <a:r>
              <a:rPr lang="en-US" sz="2000" dirty="0" err="1"/>
              <a:t>blokirati</a:t>
            </a:r>
            <a:r>
              <a:rPr lang="en-US" sz="2000" dirty="0"/>
              <a:t> u </a:t>
            </a:r>
            <a:r>
              <a:rPr lang="en-US" sz="2000" dirty="0" err="1"/>
              <a:t>postavkama</a:t>
            </a:r>
            <a:r>
              <a:rPr lang="en-US" sz="2000" dirty="0"/>
              <a:t> Security</a:t>
            </a:r>
          </a:p>
          <a:p>
            <a:endParaRPr lang="en-US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017" y="3567658"/>
            <a:ext cx="4843996" cy="272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09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5585" y="203469"/>
            <a:ext cx="3175580" cy="1687924"/>
          </a:xfrm>
        </p:spPr>
        <p:txBody>
          <a:bodyPr>
            <a:normAutofit/>
          </a:bodyPr>
          <a:lstStyle/>
          <a:p>
            <a:r>
              <a:rPr lang="en-US" dirty="0"/>
              <a:t>SECURITY AND PRIVACY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4668" y="2583723"/>
            <a:ext cx="5972054" cy="3022597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I u </a:t>
            </a:r>
            <a:r>
              <a:rPr lang="en-US" sz="2400" dirty="0" err="1"/>
              <a:t>postavkama</a:t>
            </a:r>
            <a:r>
              <a:rPr lang="en-US" sz="2400" dirty="0"/>
              <a:t> </a:t>
            </a:r>
            <a:r>
              <a:rPr lang="en-US" sz="2400" dirty="0" err="1"/>
              <a:t>treba</a:t>
            </a:r>
            <a:r>
              <a:rPr lang="en-US" sz="2400" dirty="0"/>
              <a:t> </a:t>
            </a:r>
            <a:r>
              <a:rPr lang="en-US" sz="2400" dirty="0" err="1"/>
              <a:t>postaviti</a:t>
            </a:r>
            <a:r>
              <a:rPr lang="en-US" sz="2400" dirty="0"/>
              <a:t> da </a:t>
            </a:r>
            <a:r>
              <a:rPr lang="en-US" sz="2400" dirty="0" err="1"/>
              <a:t>ti</a:t>
            </a:r>
            <a:r>
              <a:rPr lang="en-US" sz="2400" dirty="0"/>
              <a:t> </a:t>
            </a:r>
            <a:r>
              <a:rPr lang="en-US" sz="2400" dirty="0" err="1"/>
              <a:t>preglednik</a:t>
            </a:r>
            <a:r>
              <a:rPr lang="en-US" sz="2400" dirty="0"/>
              <a:t> </a:t>
            </a:r>
            <a:r>
              <a:rPr lang="en-US" sz="2400" dirty="0" err="1"/>
              <a:t>obriše</a:t>
            </a:r>
            <a:r>
              <a:rPr lang="en-US" sz="2400" dirty="0"/>
              <a:t> </a:t>
            </a:r>
            <a:r>
              <a:rPr lang="en-US" sz="2400" dirty="0" err="1"/>
              <a:t>sve</a:t>
            </a:r>
            <a:r>
              <a:rPr lang="en-US" sz="2400" dirty="0"/>
              <a:t> </a:t>
            </a:r>
            <a:r>
              <a:rPr lang="en-US" sz="2400" dirty="0" err="1"/>
              <a:t>tvoje</a:t>
            </a:r>
            <a:r>
              <a:rPr lang="en-US" sz="2400" dirty="0"/>
              <a:t> </a:t>
            </a:r>
            <a:r>
              <a:rPr lang="en-US" sz="2400" dirty="0" err="1"/>
              <a:t>podatke</a:t>
            </a:r>
            <a:r>
              <a:rPr lang="en-US" sz="2400" dirty="0"/>
              <a:t> </a:t>
            </a:r>
            <a:r>
              <a:rPr lang="en-US" sz="2400" dirty="0" err="1"/>
              <a:t>kad</a:t>
            </a:r>
            <a:r>
              <a:rPr lang="en-US" sz="2400" dirty="0"/>
              <a:t> </a:t>
            </a:r>
            <a:r>
              <a:rPr lang="en-US" sz="2400" dirty="0" err="1"/>
              <a:t>ga</a:t>
            </a:r>
            <a:r>
              <a:rPr lang="en-US" sz="2400" dirty="0"/>
              <a:t> </a:t>
            </a:r>
            <a:r>
              <a:rPr lang="en-US" sz="2400" dirty="0" err="1"/>
              <a:t>ugasiš</a:t>
            </a:r>
            <a:endParaRPr lang="en-US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Cookies </a:t>
            </a:r>
            <a:r>
              <a:rPr lang="en-US" sz="2400" dirty="0" err="1"/>
              <a:t>ili</a:t>
            </a:r>
            <a:r>
              <a:rPr lang="en-US" sz="2400" dirty="0"/>
              <a:t> download </a:t>
            </a:r>
            <a:r>
              <a:rPr lang="en-US" sz="2400" dirty="0" err="1"/>
              <a:t>mogućnosti</a:t>
            </a:r>
            <a:r>
              <a:rPr lang="en-US" sz="2400" dirty="0"/>
              <a:t> </a:t>
            </a:r>
            <a:r>
              <a:rPr lang="en-US" sz="2400" dirty="0" err="1"/>
              <a:t>stranica</a:t>
            </a:r>
            <a:r>
              <a:rPr lang="en-US" sz="2400" dirty="0"/>
              <a:t> </a:t>
            </a:r>
            <a:r>
              <a:rPr lang="en-US" sz="2400" dirty="0" err="1"/>
              <a:t>treba</a:t>
            </a:r>
            <a:r>
              <a:rPr lang="en-US" sz="2400" dirty="0"/>
              <a:t> </a:t>
            </a:r>
            <a:r>
              <a:rPr lang="en-US" sz="2400" dirty="0" err="1"/>
              <a:t>dostupiti</a:t>
            </a:r>
            <a:r>
              <a:rPr lang="en-US" sz="2400" dirty="0"/>
              <a:t> </a:t>
            </a:r>
            <a:r>
              <a:rPr lang="en-US" sz="2400" dirty="0" err="1"/>
              <a:t>samo</a:t>
            </a:r>
            <a:r>
              <a:rPr lang="en-US" sz="2400" dirty="0"/>
              <a:t> u </a:t>
            </a:r>
            <a:r>
              <a:rPr lang="en-US" sz="2400" dirty="0" err="1"/>
              <a:t>slučaju</a:t>
            </a:r>
            <a:r>
              <a:rPr lang="en-US" sz="2400" dirty="0"/>
              <a:t> da </a:t>
            </a:r>
            <a:r>
              <a:rPr lang="en-US" sz="2400" dirty="0" err="1"/>
              <a:t>ti</a:t>
            </a:r>
            <a:r>
              <a:rPr lang="en-US" sz="2400" dirty="0"/>
              <a:t> </a:t>
            </a:r>
            <a:r>
              <a:rPr lang="en-US" sz="2400" dirty="0" err="1"/>
              <a:t>trebaju</a:t>
            </a:r>
            <a:r>
              <a:rPr lang="en-US" sz="2400" dirty="0"/>
              <a:t> </a:t>
            </a:r>
            <a:r>
              <a:rPr lang="en-US" sz="2400" dirty="0" err="1"/>
              <a:t>prilikom</a:t>
            </a:r>
            <a:r>
              <a:rPr lang="en-US" sz="2400" dirty="0"/>
              <a:t> </a:t>
            </a:r>
            <a:r>
              <a:rPr lang="en-US" sz="2400" dirty="0" err="1"/>
              <a:t>korištenja</a:t>
            </a:r>
            <a:r>
              <a:rPr lang="en-US" sz="2400" dirty="0"/>
              <a:t> </a:t>
            </a:r>
            <a:r>
              <a:rPr lang="en-US" sz="2400" dirty="0" err="1"/>
              <a:t>Interneta</a:t>
            </a:r>
            <a:endParaRPr lang="en-US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995" y="914400"/>
            <a:ext cx="4687909" cy="469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31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27736" y="874037"/>
            <a:ext cx="1261981" cy="1316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14" y="184559"/>
            <a:ext cx="3227715" cy="1687924"/>
          </a:xfrm>
        </p:spPr>
        <p:txBody>
          <a:bodyPr>
            <a:normAutofit/>
          </a:bodyPr>
          <a:lstStyle/>
          <a:p>
            <a:r>
              <a:rPr lang="en-US" dirty="0"/>
              <a:t>OPASNOSTI S INTERNETA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3014" y="2326397"/>
            <a:ext cx="7093014" cy="2110691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/>
              <a:t>Malware</a:t>
            </a:r>
            <a:r>
              <a:rPr lang="en-US" sz="2400" dirty="0"/>
              <a:t> je </a:t>
            </a:r>
            <a:r>
              <a:rPr lang="en-US" sz="2400" dirty="0" err="1"/>
              <a:t>vrsta</a:t>
            </a:r>
            <a:r>
              <a:rPr lang="en-US" sz="2400" dirty="0"/>
              <a:t> </a:t>
            </a:r>
            <a:r>
              <a:rPr lang="en-US" sz="2400" dirty="0" err="1"/>
              <a:t>štetnih</a:t>
            </a:r>
            <a:r>
              <a:rPr lang="en-US" sz="2400" dirty="0"/>
              <a:t>, </a:t>
            </a:r>
            <a:r>
              <a:rPr lang="en-US" sz="2400" dirty="0" err="1"/>
              <a:t>zlonamjernih</a:t>
            </a:r>
            <a:r>
              <a:rPr lang="en-US" sz="2400" dirty="0"/>
              <a:t> </a:t>
            </a:r>
            <a:r>
              <a:rPr lang="en-US" sz="2400" dirty="0" err="1"/>
              <a:t>programa</a:t>
            </a:r>
            <a:r>
              <a:rPr lang="en-US" sz="24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Značajke</a:t>
            </a:r>
            <a:r>
              <a:rPr lang="en-US" sz="2400" dirty="0"/>
              <a:t> </a:t>
            </a:r>
            <a:r>
              <a:rPr lang="en-US" sz="2400" dirty="0" err="1"/>
              <a:t>malwarea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oštećivanje</a:t>
            </a:r>
            <a:r>
              <a:rPr lang="en-US" sz="2400" dirty="0"/>
              <a:t>, </a:t>
            </a:r>
            <a:r>
              <a:rPr lang="en-US" sz="2400" dirty="0" err="1"/>
              <a:t>uništavanje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brisanje</a:t>
            </a:r>
            <a:r>
              <a:rPr lang="en-US" sz="2400" dirty="0"/>
              <a:t> </a:t>
            </a:r>
            <a:r>
              <a:rPr lang="en-US" sz="2400" dirty="0" err="1"/>
              <a:t>sustavskih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/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korisničkih</a:t>
            </a:r>
            <a:r>
              <a:rPr lang="en-US" sz="2400" dirty="0"/>
              <a:t> </a:t>
            </a:r>
            <a:r>
              <a:rPr lang="en-US" sz="2400" dirty="0" err="1"/>
              <a:t>podataka</a:t>
            </a:r>
            <a:r>
              <a:rPr lang="en-US" sz="2400" dirty="0"/>
              <a:t>, </a:t>
            </a:r>
            <a:r>
              <a:rPr lang="en-US" sz="2400" dirty="0" err="1"/>
              <a:t>uzrokovanje</a:t>
            </a:r>
            <a:r>
              <a:rPr lang="en-US" sz="2400" dirty="0"/>
              <a:t> </a:t>
            </a:r>
            <a:r>
              <a:rPr lang="en-US" sz="2400" dirty="0" err="1"/>
              <a:t>nekontroliranih</a:t>
            </a:r>
            <a:r>
              <a:rPr lang="en-US" sz="2400" dirty="0"/>
              <a:t> </a:t>
            </a:r>
            <a:r>
              <a:rPr lang="en-US" sz="2400" dirty="0" err="1"/>
              <a:t>radnji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računalu</a:t>
            </a:r>
            <a:r>
              <a:rPr lang="en-US" sz="24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471" y="465570"/>
            <a:ext cx="841321" cy="816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486" y="3334428"/>
            <a:ext cx="1902117" cy="177409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696" y="3958608"/>
            <a:ext cx="2758190" cy="278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3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517" y="3126983"/>
            <a:ext cx="4029805" cy="3060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968" y="328250"/>
            <a:ext cx="3227715" cy="1687924"/>
          </a:xfrm>
        </p:spPr>
        <p:txBody>
          <a:bodyPr>
            <a:normAutofit/>
          </a:bodyPr>
          <a:lstStyle/>
          <a:p>
            <a:r>
              <a:rPr lang="en-US" dirty="0"/>
              <a:t>OPASNOSTI S INTERNETA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363" y="1633928"/>
            <a:ext cx="6374791" cy="3023283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 err="1"/>
              <a:t>Virusi</a:t>
            </a:r>
            <a:r>
              <a:rPr lang="en-US" sz="2400" b="1" dirty="0"/>
              <a:t> </a:t>
            </a:r>
            <a:r>
              <a:rPr lang="en-US" sz="2400" dirty="0"/>
              <a:t>- </a:t>
            </a:r>
            <a:r>
              <a:rPr lang="en-US" sz="2400" dirty="0" err="1"/>
              <a:t>računalni</a:t>
            </a:r>
            <a:r>
              <a:rPr lang="en-US" sz="2400" dirty="0"/>
              <a:t> program </a:t>
            </a:r>
            <a:r>
              <a:rPr lang="en-US" sz="2400" dirty="0" err="1"/>
              <a:t>koji</a:t>
            </a:r>
            <a:r>
              <a:rPr lang="en-US" sz="2400" dirty="0"/>
              <a:t> se </a:t>
            </a:r>
            <a:r>
              <a:rPr lang="en-US" sz="2400" dirty="0" err="1"/>
              <a:t>samostalno</a:t>
            </a:r>
            <a:r>
              <a:rPr lang="en-US" sz="2400" dirty="0"/>
              <a:t> </a:t>
            </a:r>
            <a:r>
              <a:rPr lang="en-US" sz="2400" dirty="0" err="1"/>
              <a:t>umnožava</a:t>
            </a:r>
            <a:r>
              <a:rPr lang="en-US" sz="2400" dirty="0"/>
              <a:t> </a:t>
            </a:r>
            <a:r>
              <a:rPr lang="en-US" sz="2400" dirty="0" err="1"/>
              <a:t>čineći</a:t>
            </a:r>
            <a:r>
              <a:rPr lang="en-US" sz="2400" dirty="0"/>
              <a:t> </a:t>
            </a:r>
            <a:r>
              <a:rPr lang="en-US" sz="2400" dirty="0" err="1"/>
              <a:t>različite</a:t>
            </a:r>
            <a:r>
              <a:rPr lang="en-US" sz="2400" dirty="0"/>
              <a:t> </a:t>
            </a:r>
            <a:r>
              <a:rPr lang="en-US" sz="2400" dirty="0" err="1"/>
              <a:t>oblike</a:t>
            </a:r>
            <a:r>
              <a:rPr lang="en-US" sz="2400" dirty="0"/>
              <a:t> </a:t>
            </a:r>
            <a:r>
              <a:rPr lang="en-US" sz="2400" dirty="0" err="1"/>
              <a:t>štete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neželjene</a:t>
            </a:r>
            <a:r>
              <a:rPr lang="en-US" sz="2400" dirty="0"/>
              <a:t> </a:t>
            </a:r>
            <a:r>
              <a:rPr lang="en-US" sz="2400" dirty="0" err="1"/>
              <a:t>posljedice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zaraženom</a:t>
            </a:r>
            <a:r>
              <a:rPr lang="en-US" sz="2400" dirty="0"/>
              <a:t> </a:t>
            </a:r>
            <a:r>
              <a:rPr lang="en-US" sz="2400" dirty="0" err="1"/>
              <a:t>računalu</a:t>
            </a:r>
            <a:r>
              <a:rPr lang="en-US" sz="2400" dirty="0" smtClean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2400" dirty="0"/>
              <a:t>Mali programi koji imaju za cilj napraviti štetu na zaraženom računalu.</a:t>
            </a:r>
          </a:p>
          <a:p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12819" y="1020039"/>
            <a:ext cx="1042506" cy="10912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4671" y="0"/>
            <a:ext cx="3227715" cy="1687924"/>
          </a:xfrm>
        </p:spPr>
        <p:txBody>
          <a:bodyPr>
            <a:normAutofit/>
          </a:bodyPr>
          <a:lstStyle/>
          <a:p>
            <a:r>
              <a:rPr lang="en-US" dirty="0"/>
              <a:t>OPASNOSTI S INTERNETA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079" y="2484935"/>
            <a:ext cx="5146766" cy="2288722"/>
          </a:xfrm>
        </p:spPr>
        <p:txBody>
          <a:bodyPr>
            <a:no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 err="1"/>
              <a:t>Crvi</a:t>
            </a:r>
            <a:r>
              <a:rPr lang="en-US" sz="2400" b="1" dirty="0"/>
              <a:t> </a:t>
            </a:r>
            <a:r>
              <a:rPr lang="en-US" sz="2400" dirty="0"/>
              <a:t>- </a:t>
            </a:r>
            <a:r>
              <a:rPr lang="en-US" sz="2400" dirty="0" err="1"/>
              <a:t>programi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neprestano</a:t>
            </a:r>
            <a:r>
              <a:rPr lang="en-US" sz="2400" dirty="0"/>
              <a:t> </a:t>
            </a:r>
            <a:r>
              <a:rPr lang="en-US" sz="2400" dirty="0" err="1"/>
              <a:t>umnožavaju</a:t>
            </a:r>
            <a:r>
              <a:rPr lang="en-US" sz="2400" dirty="0"/>
              <a:t> </a:t>
            </a:r>
            <a:r>
              <a:rPr lang="en-US" sz="2400" dirty="0" err="1"/>
              <a:t>sami</a:t>
            </a:r>
            <a:r>
              <a:rPr lang="en-US" sz="2400" dirty="0"/>
              <a:t> </a:t>
            </a:r>
            <a:r>
              <a:rPr lang="en-US" sz="2400" dirty="0" err="1"/>
              <a:t>sebe</a:t>
            </a:r>
            <a:r>
              <a:rPr lang="en-US" sz="2400" dirty="0"/>
              <a:t> </a:t>
            </a:r>
            <a:r>
              <a:rPr lang="en-US" sz="2400" dirty="0" err="1"/>
              <a:t>zagušujući</a:t>
            </a:r>
            <a:r>
              <a:rPr lang="en-US" sz="2400" dirty="0"/>
              <a:t> </a:t>
            </a:r>
            <a:r>
              <a:rPr lang="en-US" sz="2400" dirty="0" err="1"/>
              <a:t>promet</a:t>
            </a:r>
            <a:r>
              <a:rPr lang="en-US" sz="2400" dirty="0"/>
              <a:t> </a:t>
            </a:r>
            <a:r>
              <a:rPr lang="en-US" sz="2400" dirty="0" err="1"/>
              <a:t>podataka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mreži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pune</a:t>
            </a:r>
            <a:r>
              <a:rPr lang="en-US" sz="2400" dirty="0"/>
              <a:t> </a:t>
            </a:r>
            <a:r>
              <a:rPr lang="en-US" sz="2400" dirty="0" err="1"/>
              <a:t>podacima</a:t>
            </a:r>
            <a:r>
              <a:rPr lang="en-US" sz="2400" dirty="0"/>
              <a:t> </a:t>
            </a:r>
            <a:r>
              <a:rPr lang="en-US" sz="2400" dirty="0" err="1"/>
              <a:t>tvrdi</a:t>
            </a:r>
            <a:r>
              <a:rPr lang="en-US" sz="2400" dirty="0"/>
              <a:t> disk </a:t>
            </a:r>
            <a:r>
              <a:rPr lang="en-US" sz="2400" dirty="0" err="1"/>
              <a:t>računala</a:t>
            </a:r>
            <a:r>
              <a:rPr lang="en-US" sz="2400" dirty="0"/>
              <a:t> </a:t>
            </a:r>
            <a:r>
              <a:rPr lang="en-US" sz="2400" dirty="0" err="1"/>
              <a:t>sve</a:t>
            </a:r>
            <a:r>
              <a:rPr lang="en-US" sz="2400" dirty="0"/>
              <a:t> </a:t>
            </a:r>
            <a:r>
              <a:rPr lang="en-US" sz="2400" dirty="0" err="1"/>
              <a:t>dok</a:t>
            </a:r>
            <a:r>
              <a:rPr lang="en-US" sz="2400" dirty="0"/>
              <a:t> se on </a:t>
            </a:r>
            <a:r>
              <a:rPr lang="en-US" sz="2400" dirty="0" err="1"/>
              <a:t>potpuno</a:t>
            </a:r>
            <a:r>
              <a:rPr lang="en-US" sz="2400" dirty="0"/>
              <a:t> ne </a:t>
            </a:r>
            <a:r>
              <a:rPr lang="en-US" sz="2400" dirty="0" err="1"/>
              <a:t>napuni</a:t>
            </a:r>
            <a:r>
              <a:rPr lang="en-US" sz="24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Koriste</a:t>
            </a:r>
            <a:r>
              <a:rPr lang="en-US" sz="2400" dirty="0"/>
              <a:t> </a:t>
            </a:r>
            <a:r>
              <a:rPr lang="en-US" sz="2400" dirty="0" err="1"/>
              <a:t>računalne</a:t>
            </a:r>
            <a:r>
              <a:rPr lang="en-US" sz="2400" dirty="0"/>
              <a:t> </a:t>
            </a:r>
            <a:r>
              <a:rPr lang="en-US" sz="2400" dirty="0" err="1"/>
              <a:t>mreže</a:t>
            </a:r>
            <a:r>
              <a:rPr lang="en-US" sz="2400" dirty="0"/>
              <a:t> da bi se </a:t>
            </a:r>
            <a:r>
              <a:rPr lang="en-US" sz="2400" dirty="0" err="1"/>
              <a:t>kopirali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druga</a:t>
            </a:r>
            <a:r>
              <a:rPr lang="en-US" sz="2400" dirty="0"/>
              <a:t> </a:t>
            </a:r>
            <a:r>
              <a:rPr lang="en-US" sz="2400" dirty="0" err="1"/>
              <a:t>računala</a:t>
            </a:r>
            <a:r>
              <a:rPr lang="en-US" sz="2400" dirty="0"/>
              <a:t>, </a:t>
            </a:r>
            <a:r>
              <a:rPr lang="en-US" sz="2400" dirty="0" err="1"/>
              <a:t>često</a:t>
            </a:r>
            <a:r>
              <a:rPr lang="en-US" sz="2400" dirty="0"/>
              <a:t> bez </a:t>
            </a:r>
            <a:r>
              <a:rPr lang="en-US" sz="2400" dirty="0" err="1"/>
              <a:t>sudjelovanja</a:t>
            </a:r>
            <a:r>
              <a:rPr lang="en-US" sz="2400" dirty="0"/>
              <a:t> </a:t>
            </a:r>
            <a:r>
              <a:rPr lang="en-US" sz="2400" dirty="0" err="1"/>
              <a:t>čovjeka</a:t>
            </a:r>
            <a:r>
              <a:rPr lang="en-US" sz="24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012" y="2720715"/>
            <a:ext cx="60007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51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0199" y="1603948"/>
            <a:ext cx="5332757" cy="3472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1828" y="117564"/>
            <a:ext cx="3227715" cy="1228001"/>
          </a:xfrm>
        </p:spPr>
        <p:txBody>
          <a:bodyPr>
            <a:normAutofit/>
          </a:bodyPr>
          <a:lstStyle/>
          <a:p>
            <a:r>
              <a:rPr lang="en-US" dirty="0"/>
              <a:t>OPASNOSTI S INTERNETA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0975" y="1930581"/>
            <a:ext cx="5499462" cy="2001340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 err="1"/>
              <a:t>Trojanski</a:t>
            </a:r>
            <a:r>
              <a:rPr lang="en-US" sz="2400" b="1" dirty="0"/>
              <a:t> </a:t>
            </a:r>
            <a:r>
              <a:rPr lang="en-US" sz="2400" b="1" dirty="0" err="1"/>
              <a:t>konj</a:t>
            </a:r>
            <a:r>
              <a:rPr lang="en-US" sz="2400" b="1" dirty="0"/>
              <a:t> </a:t>
            </a:r>
            <a:r>
              <a:rPr lang="en-US" sz="2400" dirty="0"/>
              <a:t>- </a:t>
            </a:r>
            <a:r>
              <a:rPr lang="en-US" sz="2400" dirty="0" err="1"/>
              <a:t>programi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se </a:t>
            </a:r>
            <a:r>
              <a:rPr lang="en-US" sz="2400" dirty="0" err="1"/>
              <a:t>maskiraju</a:t>
            </a:r>
            <a:r>
              <a:rPr lang="en-US" sz="2400" dirty="0"/>
              <a:t> u </a:t>
            </a:r>
            <a:r>
              <a:rPr lang="en-US" sz="2400" dirty="0" err="1"/>
              <a:t>poznate</a:t>
            </a:r>
            <a:r>
              <a:rPr lang="en-US" sz="2400" dirty="0"/>
              <a:t>, </a:t>
            </a:r>
            <a:r>
              <a:rPr lang="en-US" sz="2400" dirty="0" err="1"/>
              <a:t>bezopasne</a:t>
            </a:r>
            <a:r>
              <a:rPr lang="en-US" sz="2400" dirty="0"/>
              <a:t> </a:t>
            </a:r>
            <a:r>
              <a:rPr lang="en-US" sz="2400" dirty="0" err="1"/>
              <a:t>programe</a:t>
            </a:r>
            <a:r>
              <a:rPr lang="en-US" sz="2400" dirty="0"/>
              <a:t>, a </a:t>
            </a:r>
            <a:r>
              <a:rPr lang="en-US" sz="2400" dirty="0" err="1"/>
              <a:t>zapravo</a:t>
            </a:r>
            <a:r>
              <a:rPr lang="en-US" sz="2400" dirty="0"/>
              <a:t> </a:t>
            </a:r>
            <a:r>
              <a:rPr lang="en-US" sz="2400" dirty="0" err="1"/>
              <a:t>rade</a:t>
            </a:r>
            <a:r>
              <a:rPr lang="en-US" sz="2400" dirty="0"/>
              <a:t> </a:t>
            </a:r>
            <a:r>
              <a:rPr lang="en-US" sz="2400" dirty="0" err="1"/>
              <a:t>štetu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vašem</a:t>
            </a:r>
            <a:r>
              <a:rPr lang="en-US" sz="2400" dirty="0"/>
              <a:t> </a:t>
            </a:r>
            <a:r>
              <a:rPr lang="en-US" sz="2400" dirty="0" err="1"/>
              <a:t>računalu</a:t>
            </a:r>
            <a:r>
              <a:rPr lang="en-US" sz="24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420" y="3830539"/>
            <a:ext cx="1225402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8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amnati krov">
  <a:themeElements>
    <a:clrScheme name="Elementarn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A1AFEDE-5CAF-4D05-AC35-0F55C5366E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0</TotalTime>
  <Words>936</Words>
  <Application>Microsoft Office PowerPoint</Application>
  <PresentationFormat>Prilagođeno</PresentationFormat>
  <Paragraphs>87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1" baseType="lpstr">
      <vt:lpstr>Slamnati krov</vt:lpstr>
      <vt:lpstr>SIGURNOST NA INTERNETU</vt:lpstr>
      <vt:lpstr>ŠTO JE INTERNET?</vt:lpstr>
      <vt:lpstr>SIGURNOST RAČUNALA</vt:lpstr>
      <vt:lpstr>KAKO OSIGURATI RAČUNALO</vt:lpstr>
      <vt:lpstr>SECURITY AND PRIVACY</vt:lpstr>
      <vt:lpstr>OPASNOSTI S INTERNETA</vt:lpstr>
      <vt:lpstr>OPASNOSTI S INTERNETA</vt:lpstr>
      <vt:lpstr>OPASNOSTI S INTERNETA</vt:lpstr>
      <vt:lpstr>OPASNOSTI S INTERNETA</vt:lpstr>
      <vt:lpstr>OPASNOSTI S INTERNETA</vt:lpstr>
      <vt:lpstr>CYBERBULLYING - NASILJE</vt:lpstr>
      <vt:lpstr>CYBERBULLYING - preventiva</vt:lpstr>
      <vt:lpstr>Pecanje (fishing) u elektroničkom moru</vt:lpstr>
      <vt:lpstr>KRAĐA IDENTITETA</vt:lpstr>
      <vt:lpstr>Zaštitite privatnost na Facebooku </vt:lpstr>
      <vt:lpstr>DRUŠTVENE MREŽE</vt:lpstr>
      <vt:lpstr>RIZICI UPORABE FACEBOOKA</vt:lpstr>
      <vt:lpstr>ZAŠTITA PRIVATNOSTI</vt:lpstr>
      <vt:lpstr>PowerPointova prezentacija</vt:lpstr>
      <vt:lpstr>I NEŠTO ZA KRAJ…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2016-01-30T12:57:42Z</dcterms:created>
  <dcterms:modified xsi:type="dcterms:W3CDTF">2018-02-14T14:48:03Z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TC034605089991</vt:lpwstr>
  </property>
</Properties>
</file>