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60" r:id="rId6"/>
    <p:sldId id="259" r:id="rId7"/>
    <p:sldId id="261" r:id="rId8"/>
    <p:sldId id="269" r:id="rId9"/>
    <p:sldId id="268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7030A0"/>
    <a:srgbClr val="00B0F0"/>
    <a:srgbClr val="0070C0"/>
    <a:srgbClr val="37C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8415" autoAdjust="0"/>
  </p:normalViewPr>
  <p:slideViewPr>
    <p:cSldViewPr snapToGrid="0" showGuides="1">
      <p:cViewPr varScale="1">
        <p:scale>
          <a:sx n="82" d="100"/>
          <a:sy n="82" d="100"/>
        </p:scale>
        <p:origin x="72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4" d="100"/>
        <a:sy n="114" d="100"/>
      </p:scale>
      <p:origin x="0" y="-1476"/>
    </p:cViewPr>
  </p:sorterViewPr>
  <p:notesViewPr>
    <p:cSldViewPr snapToGrid="0" showGuides="1">
      <p:cViewPr>
        <p:scale>
          <a:sx n="50" d="100"/>
          <a:sy n="50" d="100"/>
        </p:scale>
        <p:origin x="2640" y="3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AFA8042-29A1-4486-A765-7552698406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D8449A-A734-4B2E-9806-61303F24B6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249263-8DF9-4907-970E-1CFD040DC73A}" type="datetimeFigureOut">
              <a:rPr lang="en-US" smtClean="0"/>
              <a:t>7/6/2026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605C2A-990C-4531-8CBF-BC3BEC0AF3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7358FE-F7D5-4C85-B0FD-2394F7F877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AE485-B3C6-4830-BBC8-C6E008BDD6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628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0B412-7BFF-46C7-AB5E-DE35F66C9933}" type="datetimeFigureOut">
              <a:rPr lang="en-US" noProof="0" smtClean="0"/>
              <a:t>7/6/2026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5ACE04-E13C-4837-B6DD-B388E7CAA05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50441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ACE04-E13C-4837-B6DD-B388E7CAA0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23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ACE04-E13C-4837-B6DD-B388E7CAA0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833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ACE04-E13C-4837-B6DD-B388E7CAA0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0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ACE04-E13C-4837-B6DD-B388E7CAA0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640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582E5-8FA2-4056-805F-EF36F70668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86300" y="2726872"/>
            <a:ext cx="7233557" cy="832077"/>
          </a:xfrm>
        </p:spPr>
        <p:txBody>
          <a:bodyPr anchor="b">
            <a:normAutofit/>
          </a:bodyPr>
          <a:lstStyle>
            <a:lvl1pPr algn="l">
              <a:defRPr sz="4800" b="1" cap="all" baseline="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085D6F-874B-44F8-B241-51EF13CA9C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6300" y="3569380"/>
            <a:ext cx="7233557" cy="365125"/>
          </a:xfrm>
        </p:spPr>
        <p:txBody>
          <a:bodyPr lIns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DE5D2F-535D-4D7C-9BE1-84BFEC7A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F93407-1483-4B80-86DE-DAE1D4D89093}" type="datetimeFigureOut">
              <a:rPr lang="en-US" noProof="0" smtClean="0"/>
              <a:t>7/6/2026</a:t>
            </a:fld>
            <a:endParaRPr lang="en-US" noProof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4363625-95D4-4DF0-A1AA-D060728EC426}"/>
              </a:ext>
            </a:extLst>
          </p:cNvPr>
          <p:cNvCxnSpPr>
            <a:cxnSpLocks/>
          </p:cNvCxnSpPr>
          <p:nvPr userDrawn="1"/>
        </p:nvCxnSpPr>
        <p:spPr>
          <a:xfrm>
            <a:off x="4827813" y="4082142"/>
            <a:ext cx="148862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ECBCF8A4-C2B4-4945-8D79-C9D46B7FBECB}"/>
              </a:ext>
            </a:extLst>
          </p:cNvPr>
          <p:cNvGrpSpPr/>
          <p:nvPr userDrawn="1"/>
        </p:nvGrpSpPr>
        <p:grpSpPr>
          <a:xfrm>
            <a:off x="4793474" y="2475187"/>
            <a:ext cx="748798" cy="134113"/>
            <a:chOff x="4827813" y="2534636"/>
            <a:chExt cx="996651" cy="178504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79C2256-8A0F-4625-86F0-FB439F3EAD4E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53CF488-6D31-4B63-A3C6-C4D838C23FCE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32985B6-7260-445A-A580-6993E0DEBFD9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BC682E1-4E5D-4006-81EA-550DD98166E4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0C7F772-E2DA-4B13-AC2E-28A0EE6D84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24363" cy="68580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7953C80-71A5-4AA2-AEAD-21948D1AA6DC}"/>
              </a:ext>
            </a:extLst>
          </p:cNvPr>
          <p:cNvSpPr/>
          <p:nvPr userDrawn="1"/>
        </p:nvSpPr>
        <p:spPr>
          <a:xfrm>
            <a:off x="8621485" y="4408714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C4582D1-F710-4E2F-9868-CB89116D5932}"/>
              </a:ext>
            </a:extLst>
          </p:cNvPr>
          <p:cNvSpPr/>
          <p:nvPr userDrawn="1"/>
        </p:nvSpPr>
        <p:spPr>
          <a:xfrm>
            <a:off x="8303078" y="4184310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9945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9C089FD-3BC7-434F-810A-04F78AFC84D2}"/>
              </a:ext>
            </a:extLst>
          </p:cNvPr>
          <p:cNvCxnSpPr>
            <a:cxnSpLocks/>
          </p:cNvCxnSpPr>
          <p:nvPr userDrawn="1"/>
        </p:nvCxnSpPr>
        <p:spPr>
          <a:xfrm>
            <a:off x="-24055" y="1452565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F7AC837-D78F-424C-9FDC-C3A445A5E0B6}"/>
              </a:ext>
            </a:extLst>
          </p:cNvPr>
          <p:cNvCxnSpPr>
            <a:cxnSpLocks/>
          </p:cNvCxnSpPr>
          <p:nvPr userDrawn="1"/>
        </p:nvCxnSpPr>
        <p:spPr>
          <a:xfrm>
            <a:off x="1804745" y="1452565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831C4EF-58CF-4AEC-9F81-CB38D946A457}"/>
              </a:ext>
            </a:extLst>
          </p:cNvPr>
          <p:cNvCxnSpPr>
            <a:cxnSpLocks/>
          </p:cNvCxnSpPr>
          <p:nvPr userDrawn="1"/>
        </p:nvCxnSpPr>
        <p:spPr>
          <a:xfrm flipV="1">
            <a:off x="2454442" y="1429119"/>
            <a:ext cx="9737558" cy="15383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C7CCE55-AF4E-4245-BFBC-DEC36E1D4A47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13A9D50-C6EA-F04C-BB84-891959D759F9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790B908-BCFE-FA4B-B5E3-36C62E088DE9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96D4A9D-D054-044B-8920-BE06A68ED267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43643B7-9DFD-8C46-881C-69B3D67CA91A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E814D66-F00F-0D44-AD03-889FEE787EB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3416" y="1825625"/>
            <a:ext cx="114651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F9B990C-5D9C-4A90-AC73-5889BC9F75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4C85E5F-5B5E-48CC-8469-0263621D91FF}"/>
              </a:ext>
            </a:extLst>
          </p:cNvPr>
          <p:cNvSpPr/>
          <p:nvPr userDrawn="1"/>
        </p:nvSpPr>
        <p:spPr>
          <a:xfrm>
            <a:off x="4608159" y="4718683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EE4E300-6C8E-4262-BE1D-587C7B70E7ED}"/>
              </a:ext>
            </a:extLst>
          </p:cNvPr>
          <p:cNvSpPr/>
          <p:nvPr userDrawn="1"/>
        </p:nvSpPr>
        <p:spPr>
          <a:xfrm>
            <a:off x="4289752" y="4494279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2897028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237E7-A574-47D2-9624-D12F47560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16" y="246186"/>
            <a:ext cx="11465168" cy="1037492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9C089FD-3BC7-434F-810A-04F78AFC84D2}"/>
              </a:ext>
            </a:extLst>
          </p:cNvPr>
          <p:cNvCxnSpPr>
            <a:cxnSpLocks/>
          </p:cNvCxnSpPr>
          <p:nvPr userDrawn="1"/>
        </p:nvCxnSpPr>
        <p:spPr>
          <a:xfrm>
            <a:off x="-24055" y="1452565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F7AC837-D78F-424C-9FDC-C3A445A5E0B6}"/>
              </a:ext>
            </a:extLst>
          </p:cNvPr>
          <p:cNvCxnSpPr>
            <a:cxnSpLocks/>
          </p:cNvCxnSpPr>
          <p:nvPr userDrawn="1"/>
        </p:nvCxnSpPr>
        <p:spPr>
          <a:xfrm>
            <a:off x="1804745" y="1452565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831C4EF-58CF-4AEC-9F81-CB38D946A457}"/>
              </a:ext>
            </a:extLst>
          </p:cNvPr>
          <p:cNvCxnSpPr>
            <a:cxnSpLocks/>
          </p:cNvCxnSpPr>
          <p:nvPr userDrawn="1"/>
        </p:nvCxnSpPr>
        <p:spPr>
          <a:xfrm flipV="1">
            <a:off x="2454442" y="1429119"/>
            <a:ext cx="9737558" cy="15383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C7CCE55-AF4E-4245-BFBC-DEC36E1D4A47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13A9D50-C6EA-F04C-BB84-891959D759F9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790B908-BCFE-FA4B-B5E3-36C62E088DE9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96D4A9D-D054-044B-8920-BE06A68ED267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43643B7-9DFD-8C46-881C-69B3D67CA91A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E22FA8C-3243-4716-A6BD-F37D6058FB4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47381" y="1825625"/>
            <a:ext cx="5481203" cy="435133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ABE3FD8-339C-4F75-876F-8347ADE67E9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3416" y="1825625"/>
            <a:ext cx="5481203" cy="435133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72FB389-5EA4-4084-B7A2-A4D0A43561F6}"/>
              </a:ext>
            </a:extLst>
          </p:cNvPr>
          <p:cNvSpPr/>
          <p:nvPr userDrawn="1"/>
        </p:nvSpPr>
        <p:spPr>
          <a:xfrm>
            <a:off x="4608159" y="4718683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7783FE1-0115-4345-89B2-C073569FB8EE}"/>
              </a:ext>
            </a:extLst>
          </p:cNvPr>
          <p:cNvSpPr/>
          <p:nvPr userDrawn="1"/>
        </p:nvSpPr>
        <p:spPr>
          <a:xfrm>
            <a:off x="4289752" y="4494279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7366146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237E7-A574-47D2-9624-D12F47560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16" y="246186"/>
            <a:ext cx="11465168" cy="1037492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9C089FD-3BC7-434F-810A-04F78AFC84D2}"/>
              </a:ext>
            </a:extLst>
          </p:cNvPr>
          <p:cNvCxnSpPr>
            <a:cxnSpLocks/>
          </p:cNvCxnSpPr>
          <p:nvPr userDrawn="1"/>
        </p:nvCxnSpPr>
        <p:spPr>
          <a:xfrm>
            <a:off x="-24055" y="1452565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F7AC837-D78F-424C-9FDC-C3A445A5E0B6}"/>
              </a:ext>
            </a:extLst>
          </p:cNvPr>
          <p:cNvCxnSpPr>
            <a:cxnSpLocks/>
          </p:cNvCxnSpPr>
          <p:nvPr userDrawn="1"/>
        </p:nvCxnSpPr>
        <p:spPr>
          <a:xfrm>
            <a:off x="1804745" y="1452565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831C4EF-58CF-4AEC-9F81-CB38D946A457}"/>
              </a:ext>
            </a:extLst>
          </p:cNvPr>
          <p:cNvCxnSpPr>
            <a:cxnSpLocks/>
          </p:cNvCxnSpPr>
          <p:nvPr userDrawn="1"/>
        </p:nvCxnSpPr>
        <p:spPr>
          <a:xfrm flipV="1">
            <a:off x="2454442" y="1429119"/>
            <a:ext cx="9737558" cy="15383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C7CCE55-AF4E-4245-BFBC-DEC36E1D4A47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13A9D50-C6EA-F04C-BB84-891959D759F9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790B908-BCFE-FA4B-B5E3-36C62E088DE9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96D4A9D-D054-044B-8920-BE06A68ED267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43643B7-9DFD-8C46-881C-69B3D67CA91A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9F73353B-C50B-4A8A-87CF-657C1EB8940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47380" y="1681163"/>
            <a:ext cx="548120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8" name="Content Placeholder 5">
            <a:extLst>
              <a:ext uri="{FF2B5EF4-FFF2-40B4-BE49-F238E27FC236}">
                <a16:creationId xmlns:a16="http://schemas.microsoft.com/office/drawing/2014/main" id="{5EFF7F5E-3221-4390-9B17-D1944365BF1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347379" y="2586215"/>
            <a:ext cx="5481203" cy="360344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9506B516-77C1-431B-A8A5-68FA5D4B6D7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63416" y="1681163"/>
            <a:ext cx="54812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0" name="Content Placeholder 3">
            <a:extLst>
              <a:ext uri="{FF2B5EF4-FFF2-40B4-BE49-F238E27FC236}">
                <a16:creationId xmlns:a16="http://schemas.microsoft.com/office/drawing/2014/main" id="{860F1452-CAB9-4154-ADCC-9245E71D0D2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63416" y="2586215"/>
            <a:ext cx="5481202" cy="360344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2892DF4-5A8A-4E92-A425-210ABE570F58}"/>
              </a:ext>
            </a:extLst>
          </p:cNvPr>
          <p:cNvSpPr/>
          <p:nvPr userDrawn="1"/>
        </p:nvSpPr>
        <p:spPr>
          <a:xfrm>
            <a:off x="4608159" y="4718683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9AE2680-A46C-4B06-9ED9-53E617C1F174}"/>
              </a:ext>
            </a:extLst>
          </p:cNvPr>
          <p:cNvSpPr/>
          <p:nvPr userDrawn="1"/>
        </p:nvSpPr>
        <p:spPr>
          <a:xfrm>
            <a:off x="4289752" y="4494279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5527855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44E22-137C-4913-A29E-04F82EA87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794663"/>
            <a:ext cx="10515600" cy="823232"/>
          </a:xfrm>
        </p:spPr>
        <p:txBody>
          <a:bodyPr vert="horz" lIns="91440" tIns="45720" rIns="91440" bIns="45720" rtlCol="0" anchor="b">
            <a:noAutofit/>
          </a:bodyPr>
          <a:lstStyle>
            <a:lvl1pPr algn="ctr">
              <a:defRPr lang="en-IN" sz="3600" b="1" cap="all" baseline="0"/>
            </a:lvl1pPr>
          </a:lstStyle>
          <a:p>
            <a:pPr lvl="0"/>
            <a:r>
              <a:rPr lang="en-US" noProof="0"/>
              <a:t>TITLE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139FA-A83B-432B-9C7C-26634F463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3E40EC-FFAE-4BC0-932E-60CC9A1785C0}"/>
              </a:ext>
            </a:extLst>
          </p:cNvPr>
          <p:cNvCxnSpPr>
            <a:cxnSpLocks/>
          </p:cNvCxnSpPr>
          <p:nvPr userDrawn="1"/>
        </p:nvCxnSpPr>
        <p:spPr>
          <a:xfrm>
            <a:off x="5351690" y="3748188"/>
            <a:ext cx="1488621" cy="0"/>
          </a:xfrm>
          <a:prstGeom prst="line">
            <a:avLst/>
          </a:prstGeom>
          <a:ln w="139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844635-8274-49B1-BBEC-354A0872E526}"/>
              </a:ext>
            </a:extLst>
          </p:cNvPr>
          <p:cNvGrpSpPr/>
          <p:nvPr userDrawn="1"/>
        </p:nvGrpSpPr>
        <p:grpSpPr>
          <a:xfrm>
            <a:off x="5721601" y="4594679"/>
            <a:ext cx="748798" cy="134113"/>
            <a:chOff x="4827813" y="2534636"/>
            <a:chExt cx="996651" cy="178504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754643C-5B30-4FC2-BFAC-4FD007AC9EC7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3FDDB55-6BA5-4489-9E37-4A76254A5CD7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A023CF8-2471-40A5-B2EF-E9BF4DF2C0E1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9B0428F-5D1A-4CD3-BDA2-9CA7F5141455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86E0573A-023B-4D1C-8224-56A5D0DDF37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4839679"/>
            <a:ext cx="10507662" cy="1305379"/>
          </a:xfr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None/>
              <a:defRPr lang="en-US" b="0" cap="none" baseline="0"/>
            </a:lvl1pPr>
          </a:lstStyle>
          <a:p>
            <a:pPr marL="228600" lvl="0" indent="-228600" algn="ctr">
              <a:lnSpc>
                <a:spcPct val="100000"/>
              </a:lnSpc>
            </a:pPr>
            <a:r>
              <a:rPr lang="en-US" noProof="0"/>
              <a:t>Edit Master text styles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2087456-C0E8-4AA6-81E8-996CEC037E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"/>
            <a:ext cx="12192000" cy="3713017"/>
          </a:xfr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2119214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237E7-A574-47D2-9624-D12F475605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3416" y="246186"/>
            <a:ext cx="3206261" cy="1037492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Title here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6A27954-3A0E-430B-AD48-05A3F3278D70}"/>
              </a:ext>
            </a:extLst>
          </p:cNvPr>
          <p:cNvGrpSpPr/>
          <p:nvPr userDrawn="1"/>
        </p:nvGrpSpPr>
        <p:grpSpPr>
          <a:xfrm>
            <a:off x="-24056" y="1452564"/>
            <a:ext cx="3385227" cy="134113"/>
            <a:chOff x="-24055" y="1452565"/>
            <a:chExt cx="2374534" cy="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C089FD-3BC7-434F-810A-04F78AFC84D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4055" y="1452565"/>
              <a:ext cx="1717831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F7AC837-D78F-424C-9FDC-C3A445A5E0B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804745" y="1452565"/>
              <a:ext cx="545734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3F366940-FB5E-4B76-8829-80C14F137B3A}"/>
              </a:ext>
            </a:extLst>
          </p:cNvPr>
          <p:cNvSpPr/>
          <p:nvPr userDrawn="1"/>
        </p:nvSpPr>
        <p:spPr>
          <a:xfrm>
            <a:off x="10251393" y="555158"/>
            <a:ext cx="3298372" cy="3298372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5486FFB-46EF-4E74-BFFF-7ED054DB0D9C}"/>
              </a:ext>
            </a:extLst>
          </p:cNvPr>
          <p:cNvSpPr/>
          <p:nvPr userDrawn="1"/>
        </p:nvSpPr>
        <p:spPr>
          <a:xfrm>
            <a:off x="9932986" y="330754"/>
            <a:ext cx="1268186" cy="1268186"/>
          </a:xfrm>
          <a:prstGeom prst="ellipse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D35CCD2-B73F-944C-B572-7FBFC7DE22E4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D8F78D8-558F-3540-A5F4-B1AD8942B341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F8F621A-F298-2B48-B7E0-8D9BEE8AA763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C17A3A3B-82AE-0A46-AE32-9B111F975BDB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F206CE3-6B94-C340-8BA3-A2A4E407E499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1B247C0B-04BA-4D5C-A41D-AEA60217241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3416" y="2057400"/>
            <a:ext cx="32062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94C619D-34F6-4A29-857A-D7600721872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8084" y="246187"/>
            <a:ext cx="7467304" cy="561486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517590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237E7-A574-47D2-9624-D12F47560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16" y="246186"/>
            <a:ext cx="11465168" cy="1037492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9C089FD-3BC7-434F-810A-04F78AFC84D2}"/>
              </a:ext>
            </a:extLst>
          </p:cNvPr>
          <p:cNvCxnSpPr>
            <a:cxnSpLocks/>
          </p:cNvCxnSpPr>
          <p:nvPr userDrawn="1"/>
        </p:nvCxnSpPr>
        <p:spPr>
          <a:xfrm>
            <a:off x="-24055" y="1452565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F7AC837-D78F-424C-9FDC-C3A445A5E0B6}"/>
              </a:ext>
            </a:extLst>
          </p:cNvPr>
          <p:cNvCxnSpPr>
            <a:cxnSpLocks/>
          </p:cNvCxnSpPr>
          <p:nvPr userDrawn="1"/>
        </p:nvCxnSpPr>
        <p:spPr>
          <a:xfrm>
            <a:off x="1804745" y="1452565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831C4EF-58CF-4AEC-9F81-CB38D946A457}"/>
              </a:ext>
            </a:extLst>
          </p:cNvPr>
          <p:cNvCxnSpPr>
            <a:cxnSpLocks/>
          </p:cNvCxnSpPr>
          <p:nvPr userDrawn="1"/>
        </p:nvCxnSpPr>
        <p:spPr>
          <a:xfrm flipV="1">
            <a:off x="2454442" y="1429119"/>
            <a:ext cx="9737558" cy="15383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C7CCE55-AF4E-4245-BFBC-DEC36E1D4A47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13A9D50-C6EA-F04C-BB84-891959D759F9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790B908-BCFE-FA4B-B5E3-36C62E088DE9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96D4A9D-D054-044B-8920-BE06A68ED267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43643B7-9DFD-8C46-881C-69B3D67CA91A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82D9D565-739D-4898-97BD-79EB8C7F91EC}"/>
              </a:ext>
            </a:extLst>
          </p:cNvPr>
          <p:cNvSpPr/>
          <p:nvPr userDrawn="1"/>
        </p:nvSpPr>
        <p:spPr>
          <a:xfrm>
            <a:off x="4608159" y="4718683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20FADA3-E777-489C-976D-0B0C4FD31310}"/>
              </a:ext>
            </a:extLst>
          </p:cNvPr>
          <p:cNvSpPr/>
          <p:nvPr userDrawn="1"/>
        </p:nvSpPr>
        <p:spPr>
          <a:xfrm>
            <a:off x="4289752" y="4494279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36514738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DCE8039-0D05-4A75-878A-907B8D44B9E7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1402252-45E8-45B3-BA5E-DFA33A45474E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300C883-1ACE-4AF3-9875-792A769588D5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75483D7-E612-43D2-9B0E-C69356C160DA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279C5F2-4C7F-4470-A44F-E8AD69AC9FA0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87506116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16441-0F1F-453B-BACF-543CEDE2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8430" y="1046163"/>
            <a:ext cx="5445369" cy="1114784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C9302-80D9-4A88-8591-DE2D4BA1F91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08430" y="2506662"/>
            <a:ext cx="5445370" cy="3454523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buClr>
                <a:schemeClr val="accent1"/>
              </a:buClr>
              <a:defRPr sz="1800"/>
            </a:lvl1pPr>
            <a:lvl2pPr>
              <a:lnSpc>
                <a:spcPct val="100000"/>
              </a:lnSpc>
              <a:buClr>
                <a:schemeClr val="accent1"/>
              </a:buClr>
              <a:defRPr sz="1600"/>
            </a:lvl2pPr>
            <a:lvl3pPr>
              <a:lnSpc>
                <a:spcPct val="100000"/>
              </a:lnSpc>
              <a:buClr>
                <a:schemeClr val="accent1"/>
              </a:buClr>
              <a:defRPr sz="1400"/>
            </a:lvl3pPr>
            <a:lvl4pPr>
              <a:lnSpc>
                <a:spcPct val="100000"/>
              </a:lnSpc>
              <a:buClr>
                <a:schemeClr val="accent1"/>
              </a:buClr>
              <a:defRPr sz="1200"/>
            </a:lvl4pPr>
            <a:lvl5pPr>
              <a:lnSpc>
                <a:spcPct val="100000"/>
              </a:lnSpc>
              <a:buClr>
                <a:schemeClr val="accent1"/>
              </a:buClr>
              <a:defRPr sz="12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C89B828-B338-413C-B008-0A8566F48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Content Placeholder 16">
            <a:extLst>
              <a:ext uri="{FF2B5EF4-FFF2-40B4-BE49-F238E27FC236}">
                <a16:creationId xmlns:a16="http://schemas.microsoft.com/office/drawing/2014/main" id="{6AEAE6ED-58FA-4039-939A-E4032520CB3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16" y="6462713"/>
            <a:ext cx="2262187" cy="249237"/>
          </a:xfrm>
        </p:spPr>
        <p:txBody>
          <a:bodyPr>
            <a:noAutofit/>
          </a:bodyPr>
          <a:lstStyle>
            <a:lvl1pPr marL="0" indent="0">
              <a:buNone/>
              <a:defRPr sz="1400" b="1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Your company name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502AABE-45EB-48A5-AD25-47BD8B79DF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9045" y="0"/>
            <a:ext cx="5210175" cy="5961063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888A4FD-81F4-4588-9E6D-70E57577D8BF}"/>
              </a:ext>
            </a:extLst>
          </p:cNvPr>
          <p:cNvCxnSpPr>
            <a:cxnSpLocks/>
          </p:cNvCxnSpPr>
          <p:nvPr userDrawn="1"/>
        </p:nvCxnSpPr>
        <p:spPr>
          <a:xfrm>
            <a:off x="5679220" y="2286312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CF1D2ED-7B25-4251-BF07-47FBAA534810}"/>
              </a:ext>
            </a:extLst>
          </p:cNvPr>
          <p:cNvGrpSpPr/>
          <p:nvPr userDrawn="1"/>
        </p:nvGrpSpPr>
        <p:grpSpPr>
          <a:xfrm>
            <a:off x="11079786" y="421045"/>
            <a:ext cx="748798" cy="134113"/>
            <a:chOff x="4827813" y="2534636"/>
            <a:chExt cx="996651" cy="17850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397537E-DF51-4990-9447-2DAE98ABC683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E99CAB5-81F4-4EA8-8B36-4A70C59861FD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6AADF9A-A507-4453-8CE3-3F78BB303FA4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33AA69F-C4B8-479C-9F0F-69C184D0611F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725921A-0ED5-431E-899C-28A6920B5029}"/>
              </a:ext>
            </a:extLst>
          </p:cNvPr>
          <p:cNvSpPr/>
          <p:nvPr userDrawn="1"/>
        </p:nvSpPr>
        <p:spPr>
          <a:xfrm>
            <a:off x="10039330" y="896815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E8B169A-8A2F-4425-A9A1-1B828428B434}"/>
              </a:ext>
            </a:extLst>
          </p:cNvPr>
          <p:cNvSpPr/>
          <p:nvPr userDrawn="1"/>
        </p:nvSpPr>
        <p:spPr>
          <a:xfrm>
            <a:off x="9720923" y="672411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3B45974-F6C7-40D3-9399-E05FA19C565E}"/>
              </a:ext>
            </a:extLst>
          </p:cNvPr>
          <p:cNvCxnSpPr>
            <a:cxnSpLocks/>
          </p:cNvCxnSpPr>
          <p:nvPr userDrawn="1"/>
        </p:nvCxnSpPr>
        <p:spPr>
          <a:xfrm>
            <a:off x="7508020" y="2286312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184765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Three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16441-0F1F-453B-BACF-543CEDE2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16" y="1046163"/>
            <a:ext cx="5445369" cy="1114784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C9302-80D9-4A88-8591-DE2D4BA1F91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3416" y="2506662"/>
            <a:ext cx="5445370" cy="3454523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18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C89B828-B338-413C-B008-0A8566F48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Content Placeholder 16">
            <a:extLst>
              <a:ext uri="{FF2B5EF4-FFF2-40B4-BE49-F238E27FC236}">
                <a16:creationId xmlns:a16="http://schemas.microsoft.com/office/drawing/2014/main" id="{6AEAE6ED-58FA-4039-939A-E4032520CB3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16" y="6462713"/>
            <a:ext cx="2262187" cy="249237"/>
          </a:xfrm>
        </p:spPr>
        <p:txBody>
          <a:bodyPr>
            <a:noAutofit/>
          </a:bodyPr>
          <a:lstStyle>
            <a:lvl1pPr marL="0" indent="0">
              <a:buNone/>
              <a:defRPr sz="14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Your company name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502AABE-45EB-48A5-AD25-47BD8B79DF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919755" y="1"/>
            <a:ext cx="3430408" cy="4091942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888A4FD-81F4-4588-9E6D-70E57577D8BF}"/>
              </a:ext>
            </a:extLst>
          </p:cNvPr>
          <p:cNvCxnSpPr>
            <a:cxnSpLocks/>
          </p:cNvCxnSpPr>
          <p:nvPr userDrawn="1"/>
        </p:nvCxnSpPr>
        <p:spPr>
          <a:xfrm>
            <a:off x="-24055" y="2286312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CF1D2ED-7B25-4251-BF07-47FBAA534810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397537E-DF51-4990-9447-2DAE98ABC683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E99CAB5-81F4-4EA8-8B36-4A70C59861FD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6AADF9A-A507-4453-8CE3-3F78BB303FA4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33AA69F-C4B8-479C-9F0F-69C184D0611F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725921A-0ED5-431E-899C-28A6920B5029}"/>
              </a:ext>
            </a:extLst>
          </p:cNvPr>
          <p:cNvSpPr/>
          <p:nvPr userDrawn="1"/>
        </p:nvSpPr>
        <p:spPr>
          <a:xfrm>
            <a:off x="4608159" y="4718683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E8B169A-8A2F-4425-A9A1-1B828428B434}"/>
              </a:ext>
            </a:extLst>
          </p:cNvPr>
          <p:cNvSpPr/>
          <p:nvPr userDrawn="1"/>
        </p:nvSpPr>
        <p:spPr>
          <a:xfrm>
            <a:off x="4289752" y="4494279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3B45974-F6C7-40D3-9399-E05FA19C565E}"/>
              </a:ext>
            </a:extLst>
          </p:cNvPr>
          <p:cNvCxnSpPr>
            <a:cxnSpLocks/>
          </p:cNvCxnSpPr>
          <p:nvPr userDrawn="1"/>
        </p:nvCxnSpPr>
        <p:spPr>
          <a:xfrm>
            <a:off x="1804745" y="2286312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63A2A33D-4D91-454D-A35B-6DA97069EC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42186" y="555157"/>
            <a:ext cx="2649814" cy="4298197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Picture Placeholder 9">
            <a:extLst>
              <a:ext uri="{FF2B5EF4-FFF2-40B4-BE49-F238E27FC236}">
                <a16:creationId xmlns:a16="http://schemas.microsoft.com/office/drawing/2014/main" id="{7EC67FB7-777C-473E-95B8-585AA8E6640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919754" y="4289110"/>
            <a:ext cx="3430407" cy="1672075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05895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44E22-137C-4913-A29E-04F82EA87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794663"/>
            <a:ext cx="10515600" cy="823232"/>
          </a:xfrm>
        </p:spPr>
        <p:txBody>
          <a:bodyPr vert="horz" lIns="91440" tIns="45720" rIns="91440" bIns="45720" rtlCol="0" anchor="b">
            <a:noAutofit/>
          </a:bodyPr>
          <a:lstStyle>
            <a:lvl1pPr algn="ctr">
              <a:defRPr lang="en-IN" sz="3600" b="1" cap="all" baseline="0"/>
            </a:lvl1pPr>
          </a:lstStyle>
          <a:p>
            <a:pPr lvl="0"/>
            <a:r>
              <a:rPr lang="en-US" noProof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8BFC94-FFEC-4290-AC27-760323F21B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839691"/>
            <a:ext cx="10515600" cy="1305379"/>
          </a:xfr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lang="en-US" sz="1800" b="0" cap="none" baseline="0" dirty="0" smtClean="0"/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139FA-A83B-432B-9C7C-26634F463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7389277-B3D3-4AEE-8BE0-0559A73969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713018"/>
          </a:xfr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3E40EC-FFAE-4BC0-932E-60CC9A1785C0}"/>
              </a:ext>
            </a:extLst>
          </p:cNvPr>
          <p:cNvCxnSpPr>
            <a:cxnSpLocks/>
          </p:cNvCxnSpPr>
          <p:nvPr userDrawn="1"/>
        </p:nvCxnSpPr>
        <p:spPr>
          <a:xfrm>
            <a:off x="5351690" y="3748188"/>
            <a:ext cx="1488621" cy="0"/>
          </a:xfrm>
          <a:prstGeom prst="line">
            <a:avLst/>
          </a:prstGeom>
          <a:ln w="139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B34A1799-63F2-4B23-A188-7BAB23FB821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16" y="6462713"/>
            <a:ext cx="2262187" cy="249237"/>
          </a:xfrm>
        </p:spPr>
        <p:txBody>
          <a:bodyPr>
            <a:noAutofit/>
          </a:bodyPr>
          <a:lstStyle>
            <a:lvl1pPr marL="0" indent="0">
              <a:buNone/>
              <a:defRPr sz="1400" b="1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Your company name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844635-8274-49B1-BBEC-354A0872E526}"/>
              </a:ext>
            </a:extLst>
          </p:cNvPr>
          <p:cNvGrpSpPr/>
          <p:nvPr userDrawn="1"/>
        </p:nvGrpSpPr>
        <p:grpSpPr>
          <a:xfrm>
            <a:off x="5721601" y="4594679"/>
            <a:ext cx="748798" cy="134113"/>
            <a:chOff x="4827813" y="2534636"/>
            <a:chExt cx="996651" cy="178504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754643C-5B30-4FC2-BFAC-4FD007AC9EC7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3FDDB55-6BA5-4489-9E37-4A76254A5CD7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A023CF8-2471-40A5-B2EF-E9BF4DF2C0E1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9B0428F-5D1A-4CD3-BDA2-9CA7F5141455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427806385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237E7-A574-47D2-9624-D12F475605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3416" y="246186"/>
            <a:ext cx="3206261" cy="1037492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D9B6D-CE43-4FB1-87C0-D3565E73024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080986" y="2426274"/>
            <a:ext cx="3008434" cy="601087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9D73CD-EB11-4ED6-80CF-B68320D57E9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080986" y="3097702"/>
            <a:ext cx="3008434" cy="3091961"/>
          </a:xfrm>
        </p:spPr>
        <p:txBody>
          <a:bodyPr lIns="0" tIns="0" rIns="0" bIns="0"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Content Placeholder 16">
            <a:extLst>
              <a:ext uri="{FF2B5EF4-FFF2-40B4-BE49-F238E27FC236}">
                <a16:creationId xmlns:a16="http://schemas.microsoft.com/office/drawing/2014/main" id="{57889B18-CC7E-47A7-B83B-45D7871D298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16" y="6462713"/>
            <a:ext cx="2262187" cy="249237"/>
          </a:xfrm>
        </p:spPr>
        <p:txBody>
          <a:bodyPr>
            <a:noAutofit/>
          </a:bodyPr>
          <a:lstStyle>
            <a:lvl1pPr marL="0" indent="0">
              <a:buNone/>
              <a:defRPr sz="1400" b="1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Your company name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6A27954-3A0E-430B-AD48-05A3F3278D70}"/>
              </a:ext>
            </a:extLst>
          </p:cNvPr>
          <p:cNvGrpSpPr/>
          <p:nvPr userDrawn="1"/>
        </p:nvGrpSpPr>
        <p:grpSpPr>
          <a:xfrm>
            <a:off x="-24056" y="1452564"/>
            <a:ext cx="3385227" cy="134113"/>
            <a:chOff x="-24055" y="1452565"/>
            <a:chExt cx="2374534" cy="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C089FD-3BC7-434F-810A-04F78AFC84D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4055" y="1452565"/>
              <a:ext cx="1717831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F7AC837-D78F-424C-9FDC-C3A445A5E0B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804745" y="1452565"/>
              <a:ext cx="545734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831C4EF-58CF-4AEC-9F81-CB38D946A457}"/>
              </a:ext>
            </a:extLst>
          </p:cNvPr>
          <p:cNvCxnSpPr>
            <a:cxnSpLocks/>
          </p:cNvCxnSpPr>
          <p:nvPr userDrawn="1"/>
        </p:nvCxnSpPr>
        <p:spPr>
          <a:xfrm flipV="1">
            <a:off x="3639489" y="421045"/>
            <a:ext cx="0" cy="5768619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09F60F9-61AE-4464-B369-1CF86DB708D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870582" y="2426274"/>
            <a:ext cx="3008434" cy="601087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24CEF01-2C7C-4568-8A45-5F5A058ECFC1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7870582" y="3097702"/>
            <a:ext cx="3008434" cy="3091961"/>
          </a:xfrm>
        </p:spPr>
        <p:txBody>
          <a:bodyPr lIns="0" tIns="0" rIns="0" bIns="0"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BAF86618-E012-4E70-91E3-A72E71C63E6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80986" y="1676296"/>
            <a:ext cx="587932" cy="587932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Icon Here</a:t>
            </a:r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4FF378B9-734E-4C43-836C-CB80566DDB1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868008" y="1676296"/>
            <a:ext cx="587932" cy="587932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Icon Here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F366940-FB5E-4B76-8829-80C14F137B3A}"/>
              </a:ext>
            </a:extLst>
          </p:cNvPr>
          <p:cNvSpPr/>
          <p:nvPr userDrawn="1"/>
        </p:nvSpPr>
        <p:spPr>
          <a:xfrm>
            <a:off x="10251393" y="555158"/>
            <a:ext cx="3298372" cy="3298372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5486FFB-46EF-4E74-BFFF-7ED054DB0D9C}"/>
              </a:ext>
            </a:extLst>
          </p:cNvPr>
          <p:cNvSpPr/>
          <p:nvPr userDrawn="1"/>
        </p:nvSpPr>
        <p:spPr>
          <a:xfrm>
            <a:off x="9932986" y="330754"/>
            <a:ext cx="1268186" cy="1268186"/>
          </a:xfrm>
          <a:prstGeom prst="ellipse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6F2CCF2-293A-49CA-B2A9-134BB5DEF98E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080985" y="480157"/>
            <a:ext cx="6944563" cy="823912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D35CCD2-B73F-944C-B572-7FBFC7DE22E4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D8F78D8-558F-3540-A5F4-B1AD8942B341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F8F621A-F298-2B48-B7E0-8D9BEE8AA763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C17A3A3B-82AE-0A46-AE32-9B111F975BDB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F206CE3-6B94-C340-8BA3-A2A4E407E499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21905163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Vertical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7389277-B3D3-4AEE-8BE0-0559A73969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16488" y="0"/>
            <a:ext cx="6875511" cy="6858000"/>
          </a:xfr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36DA47-61AF-4CF1-8DF3-3721934D13E3}"/>
              </a:ext>
            </a:extLst>
          </p:cNvPr>
          <p:cNvSpPr/>
          <p:nvPr userDrawn="1"/>
        </p:nvSpPr>
        <p:spPr>
          <a:xfrm>
            <a:off x="0" y="0"/>
            <a:ext cx="5316488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6FD760-FBDC-4410-A039-469F7931D3A3}"/>
              </a:ext>
            </a:extLst>
          </p:cNvPr>
          <p:cNvSpPr/>
          <p:nvPr userDrawn="1"/>
        </p:nvSpPr>
        <p:spPr>
          <a:xfrm>
            <a:off x="831850" y="1723292"/>
            <a:ext cx="5307246" cy="37455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D44E22-137C-4913-A29E-04F82EA87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4651" y="1087907"/>
            <a:ext cx="4468698" cy="1444275"/>
          </a:xfrm>
        </p:spPr>
        <p:txBody>
          <a:bodyPr vert="horz" lIns="91440" tIns="792000" rIns="91440" bIns="45720" rtlCol="0" anchor="t">
            <a:noAutofit/>
          </a:bodyPr>
          <a:lstStyle>
            <a:lvl1pPr algn="l">
              <a:defRPr lang="en-IN" sz="3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8BFC94-FFEC-4290-AC27-760323F21B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68711" y="2552611"/>
            <a:ext cx="4097778" cy="1992819"/>
          </a:xfrm>
        </p:spPr>
        <p:txBody>
          <a:bodyPr vert="horz" lIns="91440" tIns="45720" rIns="91440" bIns="45720" rtlCol="0"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1800" b="0" cap="none" baseline="0" dirty="0" smtClean="0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139FA-A83B-432B-9C7C-26634F463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3E40EC-FFAE-4BC0-932E-60CC9A1785C0}"/>
              </a:ext>
            </a:extLst>
          </p:cNvPr>
          <p:cNvCxnSpPr>
            <a:cxnSpLocks/>
          </p:cNvCxnSpPr>
          <p:nvPr userDrawn="1"/>
        </p:nvCxnSpPr>
        <p:spPr>
          <a:xfrm>
            <a:off x="454991" y="1620451"/>
            <a:ext cx="1488621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B34A1799-63F2-4B23-A188-7BAB23FB821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16" y="6462713"/>
            <a:ext cx="2262187" cy="249237"/>
          </a:xfrm>
        </p:spPr>
        <p:txBody>
          <a:bodyPr>
            <a:noAutofit/>
          </a:bodyPr>
          <a:lstStyle>
            <a:lvl1pPr marL="0" indent="0">
              <a:buNone/>
              <a:defRPr sz="14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Your company name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5F2EA84-5150-479B-86D5-F4BAE1263488}"/>
              </a:ext>
            </a:extLst>
          </p:cNvPr>
          <p:cNvGrpSpPr/>
          <p:nvPr userDrawn="1"/>
        </p:nvGrpSpPr>
        <p:grpSpPr>
          <a:xfrm flipH="1">
            <a:off x="1130928" y="4803540"/>
            <a:ext cx="3616779" cy="3522776"/>
            <a:chOff x="2555621" y="3917613"/>
            <a:chExt cx="3616779" cy="352277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0699C4B-8D8E-47E2-A0C5-D71C25ABAC72}"/>
                </a:ext>
              </a:extLst>
            </p:cNvPr>
            <p:cNvSpPr/>
            <p:nvPr userDrawn="1"/>
          </p:nvSpPr>
          <p:spPr>
            <a:xfrm>
              <a:off x="2874028" y="4142017"/>
              <a:ext cx="3298372" cy="3298372"/>
            </a:xfrm>
            <a:prstGeom prst="ellipse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F607AB9-31A7-4B79-9AFE-0DFDB792E20C}"/>
                </a:ext>
              </a:extLst>
            </p:cNvPr>
            <p:cNvSpPr/>
            <p:nvPr userDrawn="1"/>
          </p:nvSpPr>
          <p:spPr>
            <a:xfrm>
              <a:off x="2555621" y="3917613"/>
              <a:ext cx="1268186" cy="1268186"/>
            </a:xfrm>
            <a:prstGeom prst="ellipse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94174930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CABAC-B403-4354-A27F-4C38B08C1D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2885" y="2704121"/>
            <a:ext cx="6556248" cy="750278"/>
          </a:xfrm>
        </p:spPr>
        <p:txBody>
          <a:bodyPr/>
          <a:lstStyle>
            <a:lvl1pPr>
              <a:defRPr lang="en-US" sz="4800" b="1" kern="1200" cap="all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DE5D2F-535D-4D7C-9BE1-84BFEC7A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F93407-1483-4B80-86DE-DAE1D4D89093}" type="datetimeFigureOut">
              <a:rPr lang="en-US" noProof="0" smtClean="0"/>
              <a:t>7/6/2026</a:t>
            </a:fld>
            <a:endParaRPr lang="en-US" noProof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4363625-95D4-4DF0-A1AA-D060728EC426}"/>
              </a:ext>
            </a:extLst>
          </p:cNvPr>
          <p:cNvCxnSpPr>
            <a:cxnSpLocks/>
          </p:cNvCxnSpPr>
          <p:nvPr userDrawn="1"/>
        </p:nvCxnSpPr>
        <p:spPr>
          <a:xfrm>
            <a:off x="4827813" y="3760408"/>
            <a:ext cx="148862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0C7F772-E2DA-4B13-AC2E-28A0EE6D84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24363" cy="68580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7953C80-71A5-4AA2-AEAD-21948D1AA6DC}"/>
              </a:ext>
            </a:extLst>
          </p:cNvPr>
          <p:cNvSpPr/>
          <p:nvPr userDrawn="1"/>
        </p:nvSpPr>
        <p:spPr>
          <a:xfrm>
            <a:off x="8621485" y="4408714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C4582D1-F710-4E2F-9868-CB89116D5932}"/>
              </a:ext>
            </a:extLst>
          </p:cNvPr>
          <p:cNvSpPr/>
          <p:nvPr userDrawn="1"/>
        </p:nvSpPr>
        <p:spPr>
          <a:xfrm>
            <a:off x="8303078" y="4184310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23" name="Graphic 22" descr="Envelope">
            <a:extLst>
              <a:ext uri="{FF2B5EF4-FFF2-40B4-BE49-F238E27FC236}">
                <a16:creationId xmlns:a16="http://schemas.microsoft.com/office/drawing/2014/main" id="{3C32C7E5-809C-4E12-8962-1B868951E67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34803" y="4029040"/>
            <a:ext cx="469232" cy="469232"/>
          </a:xfrm>
          <a:prstGeom prst="rect">
            <a:avLst/>
          </a:prstGeom>
        </p:spPr>
      </p:pic>
      <p:sp>
        <p:nvSpPr>
          <p:cNvPr id="34" name="Subtitle 2">
            <a:extLst>
              <a:ext uri="{FF2B5EF4-FFF2-40B4-BE49-F238E27FC236}">
                <a16:creationId xmlns:a16="http://schemas.microsoft.com/office/drawing/2014/main" id="{31AD270F-1692-4526-B979-6B5945A20D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6809" y="4126311"/>
            <a:ext cx="3640478" cy="433938"/>
          </a:xfrm>
        </p:spPr>
        <p:txBody>
          <a:bodyPr>
            <a:normAutofit/>
          </a:bodyPr>
          <a:lstStyle>
            <a:lvl1pPr marL="0" indent="0" algn="l">
              <a:buNone/>
              <a:defRPr sz="1800" b="0" cap="none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39" name="Content Placeholder 38">
            <a:extLst>
              <a:ext uri="{FF2B5EF4-FFF2-40B4-BE49-F238E27FC236}">
                <a16:creationId xmlns:a16="http://schemas.microsoft.com/office/drawing/2014/main" id="{382940E6-7963-411F-B35A-57121171A98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408614" y="4836222"/>
            <a:ext cx="3638674" cy="45393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b="0" cap="none" baseline="0" dirty="0" smtClean="0"/>
            </a:lvl1pPr>
            <a:lvl2pPr>
              <a:defRPr lang="en-US" sz="2000" dirty="0" smtClean="0"/>
            </a:lvl2pPr>
            <a:lvl3pPr>
              <a:defRPr lang="en-US" sz="1800" dirty="0" smtClean="0"/>
            </a:lvl3pPr>
            <a:lvl4pPr>
              <a:defRPr lang="en-US" sz="1600" dirty="0" smtClean="0"/>
            </a:lvl4pPr>
            <a:lvl5pPr>
              <a:defRPr lang="en-IN" sz="1600" dirty="0"/>
            </a:lvl5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F8FC2D7-B114-3444-8684-995FC4D6D459}"/>
              </a:ext>
            </a:extLst>
          </p:cNvPr>
          <p:cNvGrpSpPr/>
          <p:nvPr userDrawn="1"/>
        </p:nvGrpSpPr>
        <p:grpSpPr>
          <a:xfrm>
            <a:off x="4793474" y="2475187"/>
            <a:ext cx="748798" cy="134113"/>
            <a:chOff x="4827813" y="2534636"/>
            <a:chExt cx="996651" cy="178504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EE45073-ED8E-0544-85FA-9AF5A478417E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8BAF06E-A8A8-484C-8F6C-E42EDC46BBCB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86EB62D-13C7-6E43-9D98-B706D2B9ADDF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5CF3453-ED5A-024D-8815-C08EFA13D1A6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pic>
        <p:nvPicPr>
          <p:cNvPr id="3" name="Graphic 2" descr="Link">
            <a:extLst>
              <a:ext uri="{FF2B5EF4-FFF2-40B4-BE49-F238E27FC236}">
                <a16:creationId xmlns:a16="http://schemas.microsoft.com/office/drawing/2014/main" id="{16E3F5A0-978F-8D46-BBFB-19A7F7883D93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7152" y="4809677"/>
            <a:ext cx="542081" cy="54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5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582E5-8FA2-4056-805F-EF36F70668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86300" y="2726872"/>
            <a:ext cx="7233557" cy="832077"/>
          </a:xfrm>
        </p:spPr>
        <p:txBody>
          <a:bodyPr anchor="b">
            <a:normAutofit/>
          </a:bodyPr>
          <a:lstStyle>
            <a:lvl1pPr algn="l">
              <a:defRPr sz="4800" b="1" cap="all" baseline="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085D6F-874B-44F8-B241-51EF13CA9C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6300" y="3569380"/>
            <a:ext cx="7233557" cy="365125"/>
          </a:xfrm>
        </p:spPr>
        <p:txBody>
          <a:bodyPr lIns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DE5D2F-535D-4D7C-9BE1-84BFEC7A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F93407-1483-4B80-86DE-DAE1D4D89093}" type="datetimeFigureOut">
              <a:rPr lang="en-US" noProof="0" smtClean="0"/>
              <a:t>7/6/2026</a:t>
            </a:fld>
            <a:endParaRPr lang="en-US" noProof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4363625-95D4-4DF0-A1AA-D060728EC426}"/>
              </a:ext>
            </a:extLst>
          </p:cNvPr>
          <p:cNvCxnSpPr>
            <a:cxnSpLocks/>
          </p:cNvCxnSpPr>
          <p:nvPr userDrawn="1"/>
        </p:nvCxnSpPr>
        <p:spPr>
          <a:xfrm>
            <a:off x="4827813" y="4082142"/>
            <a:ext cx="148862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ECBCF8A4-C2B4-4945-8D79-C9D46B7FBECB}"/>
              </a:ext>
            </a:extLst>
          </p:cNvPr>
          <p:cNvGrpSpPr/>
          <p:nvPr userDrawn="1"/>
        </p:nvGrpSpPr>
        <p:grpSpPr>
          <a:xfrm>
            <a:off x="4793474" y="2475187"/>
            <a:ext cx="748798" cy="134113"/>
            <a:chOff x="4827813" y="2534636"/>
            <a:chExt cx="996651" cy="178504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79C2256-8A0F-4625-86F0-FB439F3EAD4E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53CF488-6D31-4B63-A3C6-C4D838C23FCE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32985B6-7260-445A-A580-6993E0DEBFD9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BC682E1-4E5D-4006-81EA-550DD98166E4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47953C80-71A5-4AA2-AEAD-21948D1AA6DC}"/>
              </a:ext>
            </a:extLst>
          </p:cNvPr>
          <p:cNvSpPr/>
          <p:nvPr userDrawn="1"/>
        </p:nvSpPr>
        <p:spPr>
          <a:xfrm>
            <a:off x="8621485" y="4408714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C4582D1-F710-4E2F-9868-CB89116D5932}"/>
              </a:ext>
            </a:extLst>
          </p:cNvPr>
          <p:cNvSpPr/>
          <p:nvPr userDrawn="1"/>
        </p:nvSpPr>
        <p:spPr>
          <a:xfrm>
            <a:off x="8303078" y="4184310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5F8A1A8-E078-4836-ABD1-CD4E75BBF58F}"/>
              </a:ext>
            </a:extLst>
          </p:cNvPr>
          <p:cNvSpPr/>
          <p:nvPr userDrawn="1"/>
        </p:nvSpPr>
        <p:spPr>
          <a:xfrm>
            <a:off x="0" y="0"/>
            <a:ext cx="4424363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617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C89B828-B338-413C-B008-0A8566F48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888A4FD-81F4-4588-9E6D-70E57577D8BF}"/>
              </a:ext>
            </a:extLst>
          </p:cNvPr>
          <p:cNvCxnSpPr>
            <a:cxnSpLocks/>
          </p:cNvCxnSpPr>
          <p:nvPr userDrawn="1"/>
        </p:nvCxnSpPr>
        <p:spPr>
          <a:xfrm>
            <a:off x="5679220" y="2286312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CF1D2ED-7B25-4251-BF07-47FBAA534810}"/>
              </a:ext>
            </a:extLst>
          </p:cNvPr>
          <p:cNvGrpSpPr/>
          <p:nvPr userDrawn="1"/>
        </p:nvGrpSpPr>
        <p:grpSpPr>
          <a:xfrm>
            <a:off x="11079786" y="421045"/>
            <a:ext cx="748798" cy="134113"/>
            <a:chOff x="4827813" y="2534636"/>
            <a:chExt cx="996651" cy="17850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397537E-DF51-4990-9447-2DAE98ABC683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E99CAB5-81F4-4EA8-8B36-4A70C59861FD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6AADF9A-A507-4453-8CE3-3F78BB303FA4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33AA69F-C4B8-479C-9F0F-69C184D0611F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725921A-0ED5-431E-899C-28A6920B5029}"/>
              </a:ext>
            </a:extLst>
          </p:cNvPr>
          <p:cNvSpPr/>
          <p:nvPr userDrawn="1"/>
        </p:nvSpPr>
        <p:spPr>
          <a:xfrm>
            <a:off x="10039330" y="896815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E8B169A-8A2F-4425-A9A1-1B828428B434}"/>
              </a:ext>
            </a:extLst>
          </p:cNvPr>
          <p:cNvSpPr/>
          <p:nvPr userDrawn="1"/>
        </p:nvSpPr>
        <p:spPr>
          <a:xfrm>
            <a:off x="9720923" y="672411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3B45974-F6C7-40D3-9399-E05FA19C565E}"/>
              </a:ext>
            </a:extLst>
          </p:cNvPr>
          <p:cNvCxnSpPr>
            <a:cxnSpLocks/>
          </p:cNvCxnSpPr>
          <p:nvPr userDrawn="1"/>
        </p:nvCxnSpPr>
        <p:spPr>
          <a:xfrm>
            <a:off x="7508020" y="2286312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9A55704E-D515-4774-90C6-5F887DDAE55E}"/>
              </a:ext>
            </a:extLst>
          </p:cNvPr>
          <p:cNvSpPr/>
          <p:nvPr userDrawn="1"/>
        </p:nvSpPr>
        <p:spPr>
          <a:xfrm>
            <a:off x="469044" y="1"/>
            <a:ext cx="5210176" cy="59610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4878778-0299-471F-A4C9-D0C1E82ED8D2}"/>
              </a:ext>
            </a:extLst>
          </p:cNvPr>
          <p:cNvCxnSpPr>
            <a:cxnSpLocks/>
          </p:cNvCxnSpPr>
          <p:nvPr userDrawn="1"/>
        </p:nvCxnSpPr>
        <p:spPr>
          <a:xfrm>
            <a:off x="1001746" y="1290512"/>
            <a:ext cx="1488621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E39D1C78-6110-4052-8455-7E7893F7F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466" y="1276857"/>
            <a:ext cx="4097778" cy="1255325"/>
          </a:xfrm>
        </p:spPr>
        <p:txBody>
          <a:bodyPr/>
          <a:lstStyle>
            <a:lvl1pPr>
              <a:defRPr lang="en-US" sz="3600" b="1" kern="1200" cap="all" baseline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3405997-7AE2-4C6E-8A7D-735F58A49D1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15467" y="2620651"/>
            <a:ext cx="4097778" cy="1933681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 b="0" cap="none" baseline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  <a:buNone/>
            </a:pPr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153372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0D79E1-5F46-41CA-85E7-44C2A6C62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16" y="365125"/>
            <a:ext cx="11465168" cy="918553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B0B511-05FD-459E-AC79-A87540961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3416" y="1825625"/>
            <a:ext cx="114651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32B635-1E22-483C-94B9-F587908DE6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98321-594C-4030-A2B0-3492F77EE0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85384" y="6463207"/>
            <a:ext cx="2743200" cy="2582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3652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62" r:id="rId5"/>
    <p:sldLayoutId id="2147483660" r:id="rId6"/>
    <p:sldLayoutId id="2147483663" r:id="rId7"/>
    <p:sldLayoutId id="2147483667" r:id="rId8"/>
    <p:sldLayoutId id="2147483668" r:id="rId9"/>
    <p:sldLayoutId id="2147483666" r:id="rId10"/>
    <p:sldLayoutId id="2147483669" r:id="rId11"/>
    <p:sldLayoutId id="2147483670" r:id="rId12"/>
    <p:sldLayoutId id="2147483671" r:id="rId13"/>
    <p:sldLayoutId id="2147483672" r:id="rId14"/>
    <p:sldLayoutId id="2147483664" r:id="rId15"/>
    <p:sldLayoutId id="214748366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fitnessanny.com/blog/zdrave-energetske-kuglice" TargetMode="External"/><Relationship Id="rId2" Type="http://schemas.openxmlformats.org/officeDocument/2006/relationships/hyperlink" Target="https://krenizdravo.dnevnik.hr/prehrana/zdravi-recepti/zdrave-kuglice-od-datulja-jednostavno-fino-i-zdravo-zasladite-se-i-naboostajte-energijom-uz-ove-recepte" TargetMode="Externa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nutrikutak.hr/energetske-kuglice-vjecna-kombinacija-suhih-smokava-i-badem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359CD-8DFF-4AF2-B957-630ED2A60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8443" y="1122007"/>
            <a:ext cx="7233557" cy="832077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rgbClr val="FFC000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Prirodna energija u jednom zalogaju</a:t>
            </a:r>
            <a:endParaRPr lang="en-IN" dirty="0">
              <a:solidFill>
                <a:srgbClr val="FFC000"/>
              </a:solidFill>
              <a:latin typeface="ADLaM Display" panose="020F0502020204030204" pitchFamily="2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DF7D53-1D50-48D8-B3B4-B9632324B2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60945" y="2850923"/>
            <a:ext cx="7233557" cy="365125"/>
          </a:xfrm>
        </p:spPr>
        <p:txBody>
          <a:bodyPr/>
          <a:lstStyle/>
          <a:p>
            <a:r>
              <a:rPr lang="hr-HR" dirty="0"/>
              <a:t>Izvannastavna aktivnost „zdravo je pravo”</a:t>
            </a:r>
          </a:p>
          <a:p>
            <a:endParaRPr lang="hr-HR" dirty="0"/>
          </a:p>
          <a:p>
            <a:endParaRPr lang="en-IN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15" r="161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Dijagram toka: Bušena vrpca 3">
            <a:extLst>
              <a:ext uri="{FF2B5EF4-FFF2-40B4-BE49-F238E27FC236}">
                <a16:creationId xmlns:a16="http://schemas.microsoft.com/office/drawing/2014/main" id="{14C01AA7-3F0D-CE02-8C88-3F679EB00435}"/>
              </a:ext>
            </a:extLst>
          </p:cNvPr>
          <p:cNvSpPr/>
          <p:nvPr/>
        </p:nvSpPr>
        <p:spPr>
          <a:xfrm>
            <a:off x="4534677" y="4553339"/>
            <a:ext cx="3750906" cy="2024743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dirty="0"/>
              <a:t>Korana </a:t>
            </a:r>
            <a:r>
              <a:rPr lang="hr-HR" dirty="0" err="1"/>
              <a:t>Grigić</a:t>
            </a:r>
            <a:endParaRPr lang="hr-HR" dirty="0"/>
          </a:p>
          <a:p>
            <a:pPr algn="ctr"/>
            <a:r>
              <a:rPr lang="hr-HR" dirty="0"/>
              <a:t>Marcela Jukić</a:t>
            </a:r>
          </a:p>
          <a:p>
            <a:pPr algn="ctr"/>
            <a:r>
              <a:rPr lang="hr-HR" dirty="0" err="1"/>
              <a:t>Issa</a:t>
            </a:r>
            <a:r>
              <a:rPr lang="hr-HR" dirty="0"/>
              <a:t> </a:t>
            </a:r>
            <a:r>
              <a:rPr lang="hr-HR" dirty="0" err="1"/>
              <a:t>Cvrlje</a:t>
            </a:r>
            <a:endParaRPr lang="hr-HR" dirty="0"/>
          </a:p>
          <a:p>
            <a:pPr algn="ctr"/>
            <a:r>
              <a:rPr lang="hr-HR" dirty="0"/>
              <a:t>Marta </a:t>
            </a:r>
            <a:r>
              <a:rPr lang="hr-HR" dirty="0" err="1"/>
              <a:t>Vujeva</a:t>
            </a:r>
            <a:endParaRPr lang="hr-HR" dirty="0"/>
          </a:p>
          <a:p>
            <a:pPr algn="ctr"/>
            <a:r>
              <a:rPr lang="hr-HR" dirty="0"/>
              <a:t>Andrea </a:t>
            </a:r>
            <a:r>
              <a:rPr lang="hr-HR" dirty="0" err="1"/>
              <a:t>Čajić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64406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2C0A42-6D1B-4B6E-959B-1609A382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Što su energetske kuglice?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E42C9A-B4DC-4A46-A073-8421E387B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8430" y="2506662"/>
            <a:ext cx="4659924" cy="3454523"/>
          </a:xfrm>
        </p:spPr>
        <p:txBody>
          <a:bodyPr/>
          <a:lstStyle/>
          <a:p>
            <a:r>
              <a:rPr lang="hr-HR" sz="1800" dirty="0"/>
              <a:t>Brzo, zdravo, hranjivo</a:t>
            </a:r>
          </a:p>
          <a:p>
            <a:r>
              <a:rPr lang="hr-HR" dirty="0"/>
              <a:t>Bez pečenja</a:t>
            </a:r>
          </a:p>
          <a:p>
            <a:r>
              <a:rPr lang="hr-HR" sz="1800" dirty="0"/>
              <a:t>Od prirodnih sastojaka</a:t>
            </a:r>
          </a:p>
          <a:p>
            <a:r>
              <a:rPr lang="hr-HR" dirty="0"/>
              <a:t>Daju energiju i hranjive tvari</a:t>
            </a:r>
            <a:endParaRPr lang="en-US" sz="180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2888EF7-DDB5-41D0-A1B0-B012ABC94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047D-A6CD-43AB-96F0-683C726B586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17224" r="1722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63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0607DA8-6843-427B-8234-C58238E1E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GLAVNI SASTOJCI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9A41760-72CD-4C84-9570-EE30C51264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r-HR" dirty="0"/>
              <a:t>Zobene pahuljice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r-HR" dirty="0"/>
              <a:t>Orašasti plodovi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r-HR" dirty="0"/>
              <a:t>Datulje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r-HR" dirty="0"/>
              <a:t>Med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r-HR" dirty="0"/>
              <a:t>Čokolada/kakao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r-HR" dirty="0"/>
              <a:t>Sezam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r-HR" dirty="0"/>
              <a:t>Smokve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BA88AF-DB8A-4271-84BF-A8EFA98F9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047D-A6CD-43AB-96F0-683C726B586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2595" b="1259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152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D22C0-3CE1-4FA1-9604-2CFDBC95D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PREDNOSTI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BC3F2-B4B0-476E-B1B8-BF10CC2FF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416" y="2506662"/>
            <a:ext cx="5193322" cy="3454523"/>
          </a:xfrm>
        </p:spPr>
        <p:txBody>
          <a:bodyPr/>
          <a:lstStyle/>
          <a:p>
            <a:r>
              <a:rPr lang="hr-HR" sz="1800" dirty="0"/>
              <a:t>Brz i dugotrajan izvor energije</a:t>
            </a:r>
          </a:p>
          <a:p>
            <a:r>
              <a:rPr lang="hr-HR" dirty="0"/>
              <a:t>Bogate vlaknima, vitaminima i mineralima</a:t>
            </a:r>
          </a:p>
          <a:p>
            <a:r>
              <a:rPr lang="hr-HR" sz="1800" dirty="0"/>
              <a:t>Prirodne i bez aditiva</a:t>
            </a:r>
          </a:p>
          <a:p>
            <a:r>
              <a:rPr lang="hr-HR" dirty="0"/>
              <a:t>Praktične i jednostavne za pripremu</a:t>
            </a:r>
          </a:p>
          <a:p>
            <a:r>
              <a:rPr lang="hr-HR" sz="1800" dirty="0"/>
              <a:t>Sastojci se mogu lako mijenjati ovisno o ukusu</a:t>
            </a:r>
          </a:p>
          <a:p>
            <a:r>
              <a:rPr lang="hr-HR" dirty="0"/>
              <a:t>Odlična zamjena za industrijske slatkiše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354ADE-29EB-4797-9A6F-40ABDA20E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047D-A6CD-43AB-96F0-683C726B586B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6453" r="26453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0" name="Picture Placeholder 9"/>
          <p:cNvPicPr>
            <a:picLocks noGrp="1" noChangeAspect="1"/>
          </p:cNvPicPr>
          <p:nvPr>
            <p:ph type="pic" sz="quarter" idx="16"/>
          </p:nvPr>
        </p:nvPicPr>
        <p:blipFill>
          <a:blip r:embed="rId4"/>
          <a:srcRect l="22294" r="2229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2" name="Picture Placeholder 11"/>
          <p:cNvPicPr>
            <a:picLocks noGrp="1" noChangeAspect="1"/>
          </p:cNvPicPr>
          <p:nvPr>
            <p:ph type="pic" sz="quarter" idx="17"/>
          </p:nvPr>
        </p:nvPicPr>
        <p:blipFill>
          <a:blip r:embed="rId5"/>
          <a:srcRect t="13454" b="1345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1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2595" b="1259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1254" y="1108336"/>
            <a:ext cx="4637946" cy="1444275"/>
          </a:xfrm>
        </p:spPr>
        <p:txBody>
          <a:bodyPr/>
          <a:lstStyle/>
          <a:p>
            <a:r>
              <a:rPr lang="hr-HR" dirty="0"/>
              <a:t>Kako se pripremaju?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r-HR" dirty="0"/>
              <a:t>Usitniti sastojke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r-HR" dirty="0"/>
              <a:t>Pomiješati u smjesu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r-HR" dirty="0"/>
              <a:t>Oblikovati kuglice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r-HR" dirty="0"/>
              <a:t>Ohladiti u hladnjaku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047D-A6CD-43AB-96F0-683C726B586B}" type="slidenum">
              <a:rPr lang="en-US" noProof="0" smtClean="0"/>
              <a:pPr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57201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047D-A6CD-43AB-96F0-683C726B586B}" type="slidenum">
              <a:rPr lang="en-US" noProof="0" smtClean="0"/>
              <a:pPr/>
              <a:t>6</a:t>
            </a:fld>
            <a:endParaRPr lang="en-US" noProof="0" dirty="0"/>
          </a:p>
        </p:txBody>
      </p:sp>
      <p:pic>
        <p:nvPicPr>
          <p:cNvPr id="15" name="Picture Placeholder 14"/>
          <p:cNvPicPr>
            <a:picLocks noGrp="1" noChangeAspect="1"/>
          </p:cNvPicPr>
          <p:nvPr>
            <p:ph type="pic" sz="quarter" idx="4294967295"/>
          </p:nvPr>
        </p:nvPicPr>
        <p:blipFill>
          <a:blip r:embed="rId2"/>
          <a:srcRect t="5264" b="5264"/>
          <a:stretch>
            <a:fillRect/>
          </a:stretch>
        </p:blipFill>
        <p:spPr>
          <a:xfrm>
            <a:off x="7967783" y="1121433"/>
            <a:ext cx="3622940" cy="4322045"/>
          </a:xfrm>
          <a:prstGeom prst="rect">
            <a:avLst/>
          </a:prstGeom>
        </p:spPr>
      </p:pic>
      <p:pic>
        <p:nvPicPr>
          <p:cNvPr id="16" name="Picture Placeholder 15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/>
          <a:srcRect l="8897" r="8897"/>
          <a:stretch>
            <a:fillRect/>
          </a:stretch>
        </p:blipFill>
        <p:spPr>
          <a:xfrm>
            <a:off x="4594753" y="1121433"/>
            <a:ext cx="2664755" cy="4322045"/>
          </a:xfrm>
          <a:prstGeom prst="rect">
            <a:avLst/>
          </a:prstGeom>
        </p:spPr>
      </p:pic>
      <p:pic>
        <p:nvPicPr>
          <p:cNvPr id="19" name="Content Placeholder 18"/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664232" y="1121434"/>
            <a:ext cx="3241533" cy="432204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64231" y="5658928"/>
            <a:ext cx="10213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BONŽITA                                                              KUGLICE OD SMOKVE                         KUGLICE OD DATULJA</a:t>
            </a:r>
          </a:p>
        </p:txBody>
      </p:sp>
    </p:spTree>
    <p:extLst>
      <p:ext uri="{BB962C8B-B14F-4D97-AF65-F5344CB8AC3E}">
        <p14:creationId xmlns:p14="http://schemas.microsoft.com/office/powerpoint/2010/main" val="3999468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047D-A6CD-43AB-96F0-683C726B586B}" type="slidenum">
              <a:rPr lang="en-US" noProof="0" smtClean="0"/>
              <a:pPr/>
              <a:t>7</a:t>
            </a:fld>
            <a:endParaRPr lang="en-US" noProof="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>
                <a:hlinkClick r:id="rId2"/>
              </a:rPr>
              <a:t>https://krenizdravo.dnevnik.hr/prehrana/zdravi-recepti/zdrave-kuglice-od-datulja-jednostavno-fino-i-zdravo-zasladite-se-i-naboostajte-energijom-uz-ove-recepte</a:t>
            </a:r>
            <a:endParaRPr lang="hr-HR" dirty="0"/>
          </a:p>
          <a:p>
            <a:r>
              <a:rPr lang="hr-HR" dirty="0">
                <a:hlinkClick r:id="rId3"/>
              </a:rPr>
              <a:t>https://fitnessanny.com/blog/zdrave-energetske-kuglice</a:t>
            </a:r>
            <a:endParaRPr lang="hr-HR" dirty="0"/>
          </a:p>
          <a:p>
            <a:r>
              <a:rPr lang="hr-HR">
                <a:hlinkClick r:id="rId4"/>
              </a:rPr>
              <a:t>https://nutrikutak.hr/energetske-kuglice-vjecna-kombinacija-suhih-smokava-i-badema/</a:t>
            </a:r>
            <a:endParaRPr lang="hr-H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IZVORI</a:t>
            </a:r>
          </a:p>
        </p:txBody>
      </p:sp>
    </p:spTree>
    <p:extLst>
      <p:ext uri="{BB962C8B-B14F-4D97-AF65-F5344CB8AC3E}">
        <p14:creationId xmlns:p14="http://schemas.microsoft.com/office/powerpoint/2010/main" val="3288649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030A0"/>
      </a:accent1>
      <a:accent2>
        <a:srgbClr val="404040"/>
      </a:accent2>
      <a:accent3>
        <a:srgbClr val="7F7F7F"/>
      </a:accent3>
      <a:accent4>
        <a:srgbClr val="C7A2E3"/>
      </a:accent4>
      <a:accent5>
        <a:srgbClr val="48A1FA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3468121_Coastal presentation_RVA_v5" id="{5B652A6C-03CB-4457-ADFC-1C5BB6605FEF}" vid="{F00112C4-F9F0-4BD0-BC95-5242C8B0F7A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2949B46-24C4-420B-AB49-DDC88FEB99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30CE401-796E-4493-905E-4DDA5AF62AB4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0D46D58D-B27D-4B23-AEA1-AE974AB6221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Coastal presentation</Template>
  <TotalTime>3</TotalTime>
  <Words>151</Words>
  <Application>Microsoft Office PowerPoint</Application>
  <PresentationFormat>Široki zaslon</PresentationFormat>
  <Paragraphs>47</Paragraphs>
  <Slides>7</Slides>
  <Notes>4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7</vt:i4>
      </vt:variant>
    </vt:vector>
  </HeadingPairs>
  <TitlesOfParts>
    <vt:vector size="11" baseType="lpstr">
      <vt:lpstr>ADLaM Display</vt:lpstr>
      <vt:lpstr>Arial</vt:lpstr>
      <vt:lpstr>Calibri</vt:lpstr>
      <vt:lpstr>Office Theme</vt:lpstr>
      <vt:lpstr>Prirodna energija u jednom zalogaju</vt:lpstr>
      <vt:lpstr>Što su energetske kuglice?</vt:lpstr>
      <vt:lpstr>GLAVNI SASTOJCI</vt:lpstr>
      <vt:lpstr>PREDNOSTI</vt:lpstr>
      <vt:lpstr>Kako se pripremaju?</vt:lpstr>
      <vt:lpstr>PowerPoint prezentacija</vt:lpstr>
      <vt:lpstr>IZVORI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Darija Vištica</cp:lastModifiedBy>
  <cp:revision>4</cp:revision>
  <dcterms:created xsi:type="dcterms:W3CDTF">2026-06-05T09:26:08Z</dcterms:created>
  <dcterms:modified xsi:type="dcterms:W3CDTF">2026-07-06T13:23:06Z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